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41" r:id="rId2"/>
    <p:sldId id="1243" r:id="rId3"/>
    <p:sldId id="1244" r:id="rId4"/>
    <p:sldId id="1245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D14946-8297-4856-B082-4FEFA482017C}">
          <p14:sldIdLst>
            <p14:sldId id="1241"/>
            <p14:sldId id="1243"/>
            <p14:sldId id="1244"/>
            <p14:sldId id="1245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DDL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DDL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smtClean="0"/>
              <a:t>(Data Definition Language) </a:t>
            </a:r>
            <a:r>
              <a:rPr lang="en-US" dirty="0" smtClean="0">
                <a:latin typeface="Palatino Linotype" pitchFamily="18" charset="0"/>
              </a:rPr>
              <a:t>statements or commands are used to define and modify the database structure of your tables or schema.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574" y="443711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CREATE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ALTER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DROP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CREATE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8582" y="836712"/>
            <a:ext cx="714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CREATE</a:t>
            </a:r>
            <a:r>
              <a:rPr lang="en-US" dirty="0" smtClean="0">
                <a:latin typeface="Palatino Linotype" pitchFamily="18" charset="0"/>
              </a:rPr>
              <a:t> TABLE statement is used to specify the layout of your table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590" y="1386642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table creation command requires the following details.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Name of the 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Name of the fields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Definitions for each field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598" y="3068960"/>
            <a:ext cx="427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syntax to create a MySQL table is as follows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598" y="3717032"/>
            <a:ext cx="5560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 TABLE table_name (column_name column_type);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2598" y="429309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ALTER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50590" y="1052736"/>
            <a:ext cx="1108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ALTER</a:t>
            </a:r>
            <a:r>
              <a:rPr lang="en-US" dirty="0" smtClean="0">
                <a:latin typeface="Palatino Linotype" pitchFamily="18" charset="0"/>
              </a:rPr>
              <a:t> command is very useful when you want to change a name of any table field or if you want to add or delete an existing column in a table.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590" y="2132856"/>
            <a:ext cx="6092825" cy="1295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ADD COLUMN emailID VARCHAR(128);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CHANGE ID studentID INT;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DROP COLUMN emailID;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DROP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78582" y="1196752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DROP</a:t>
            </a:r>
            <a:r>
              <a:rPr lang="en-US" dirty="0"/>
              <a:t> command, </a:t>
            </a:r>
            <a:r>
              <a:rPr lang="en-US" dirty="0" smtClean="0">
                <a:latin typeface="Palatino Linotype" pitchFamily="18" charset="0"/>
              </a:rPr>
              <a:t>It </a:t>
            </a:r>
            <a:r>
              <a:rPr lang="en-US" dirty="0" smtClean="0">
                <a:latin typeface="Palatino Linotype" pitchFamily="18" charset="0"/>
              </a:rPr>
              <a:t>is very easy to drop an existing MySQL table, but you need to be very careful while deleting any existing table because the data lost will not be recovered after deleting a table.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590" y="2132856"/>
            <a:ext cx="6092825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DROP TABLE student;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51184</TotalTime>
  <Words>220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2943</cp:revision>
  <dcterms:created xsi:type="dcterms:W3CDTF">2019-04-24T09:11:59Z</dcterms:created>
  <dcterms:modified xsi:type="dcterms:W3CDTF">2020-06-12T06:17:43Z</dcterms:modified>
</cp:coreProperties>
</file>