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9/13/2025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9/13/2025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9/13/2025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4284724625"/>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$pullAll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49060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a:t>
            </a:r>
            <a:r>
              <a:rPr lang="en-US" sz="2200">
                <a:solidFill>
                  <a:schemeClr val="accent1">
                    <a:lumMod val="75000"/>
                  </a:schemeClr>
                </a:solidFill>
                <a:latin typeface="Arial" panose="020B0604020202020204" pitchFamily="34" charset="0"/>
                <a:cs typeface="Arial" panose="020B0604020202020204" pitchFamily="34" charset="0"/>
              </a:rPr>
              <a:t>Create few </a:t>
            </a:r>
            <a:r>
              <a:rPr lang="en-US" sz="2200" dirty="0">
                <a:solidFill>
                  <a:schemeClr val="accent1">
                    <a:lumMod val="75000"/>
                  </a:schemeClr>
                </a:solidFill>
                <a:latin typeface="Arial" panose="020B0604020202020204" pitchFamily="34" charset="0"/>
                <a:cs typeface="Arial" panose="020B0604020202020204" pitchFamily="34" charset="0"/>
              </a:rPr>
              <a:t>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sz="8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40026</TotalTime>
  <Words>35148</Words>
  <Application>Microsoft Office PowerPoint</Application>
  <PresentationFormat>Widescreen</PresentationFormat>
  <Paragraphs>3707</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8408</cp:revision>
  <dcterms:created xsi:type="dcterms:W3CDTF">2015-10-09T06:09:34Z</dcterms:created>
  <dcterms:modified xsi:type="dcterms:W3CDTF">2025-09-13T09:27:06Z</dcterms:modified>
</cp:coreProperties>
</file>