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600" r:id="rId266"/>
    <p:sldId id="1586" r:id="rId267"/>
    <p:sldId id="1587" r:id="rId268"/>
    <p:sldId id="1588" r:id="rId269"/>
    <p:sldId id="1505" r:id="rId270"/>
    <p:sldId id="1537" r:id="rId271"/>
    <p:sldId id="1550" r:id="rId272"/>
    <p:sldId id="1538" r:id="rId273"/>
    <p:sldId id="1506" r:id="rId274"/>
    <p:sldId id="1583" r:id="rId275"/>
    <p:sldId id="1579" r:id="rId276"/>
    <p:sldId id="1598" r:id="rId277"/>
    <p:sldId id="1589" r:id="rId278"/>
    <p:sldId id="1536" r:id="rId279"/>
    <p:sldId id="1508" r:id="rId280"/>
    <p:sldId id="1581" r:id="rId281"/>
    <p:sldId id="1582" r:id="rId282"/>
    <p:sldId id="1577" r:id="rId283"/>
    <p:sldId id="1580" r:id="rId284"/>
    <p:sldId id="1564" r:id="rId285"/>
    <p:sldId id="1563" r:id="rId286"/>
    <p:sldId id="1540" r:id="rId287"/>
    <p:sldId id="1567" r:id="rId288"/>
    <p:sldId id="1541" r:id="rId289"/>
    <p:sldId id="1562" r:id="rId290"/>
    <p:sldId id="1565" r:id="rId291"/>
    <p:sldId id="1569" r:id="rId292"/>
    <p:sldId id="1575" r:id="rId293"/>
    <p:sldId id="1576" r:id="rId294"/>
    <p:sldId id="1566" r:id="rId295"/>
    <p:sldId id="1552" r:id="rId296"/>
    <p:sldId id="1553" r:id="rId297"/>
    <p:sldId id="1578" r:id="rId298"/>
    <p:sldId id="1570" r:id="rId299"/>
    <p:sldId id="1599" r:id="rId300"/>
    <p:sldId id="1571" r:id="rId301"/>
    <p:sldId id="1572" r:id="rId302"/>
    <p:sldId id="1573" r:id="rId303"/>
    <p:sldId id="1574" r:id="rId304"/>
    <p:sldId id="1087" r:id="rId3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F49E2C"/>
    <a:srgbClr val="6A3864"/>
    <a:srgbClr val="9C7506"/>
    <a:srgbClr val="F6B80A"/>
    <a:srgbClr val="704738"/>
    <a:srgbClr val="6C5750"/>
    <a:srgbClr val="C5C10B"/>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3"/>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theme" Target="theme/theme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8563600" y="4075827"/>
            <a:ext cx="3600400" cy="2062103"/>
          </a:xfrm>
          <a:prstGeom prst="rect">
            <a:avLst/>
          </a:prstGeom>
          <a:solidFill>
            <a:srgbClr val="FF5A36"/>
          </a:solidFill>
        </p:spPr>
        <p:txBody>
          <a:bodyPr wrap="square">
            <a:spAutoFit/>
          </a:bodyPr>
          <a:lstStyle/>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array.forEach()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 for (… of)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for (… in) </a:t>
            </a:r>
          </a:p>
          <a:p>
            <a:pPr>
              <a:spcBef>
                <a:spcPct val="0"/>
              </a:spcBef>
            </a:pPr>
            <a:r>
              <a:rPr lang="en-IN" sz="3200" b="1" i="1" dirty="0">
                <a:solidFill>
                  <a:srgbClr val="FFFF00"/>
                </a:solidFill>
                <a:latin typeface="Arial" pitchFamily="34" charset="0"/>
                <a:cs typeface="Arial" pitchFamily="34" charset="0"/>
              </a:rPr>
              <a:t>loops</a:t>
            </a:r>
          </a:p>
        </p:txBody>
      </p:sp>
      <p:sp>
        <p:nvSpPr>
          <p:cNvPr id="2" name="Rectangle 1"/>
          <p:cNvSpPr/>
          <p:nvPr/>
        </p:nvSpPr>
        <p:spPr>
          <a:xfrm>
            <a:off x="262800" y="44624"/>
            <a:ext cx="11664000" cy="683264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arr.</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a:solidFill>
                  <a:srgbClr val="6688CC"/>
                </a:solidFill>
                <a:latin typeface="Consolas" panose="020B0609020204030204" pitchFamily="49" charset="0"/>
              </a:rPr>
              <a:t>	   console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015973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37284</TotalTime>
  <Words>30150</Words>
  <Application>Microsoft Office PowerPoint</Application>
  <PresentationFormat>Widescreen</PresentationFormat>
  <Paragraphs>3078</Paragraphs>
  <Slides>304</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304</vt:i4>
      </vt:variant>
    </vt:vector>
  </HeadingPairs>
  <TitlesOfParts>
    <vt:vector size="32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7780</cp:revision>
  <dcterms:created xsi:type="dcterms:W3CDTF">2015-10-09T06:09:34Z</dcterms:created>
  <dcterms:modified xsi:type="dcterms:W3CDTF">2024-08-06T03:26:19Z</dcterms:modified>
</cp:coreProperties>
</file>