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204" r:id="rId2"/>
    <p:sldId id="1205" r:id="rId3"/>
    <p:sldId id="1206" r:id="rId4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94660"/>
  </p:normalViewPr>
  <p:slideViewPr>
    <p:cSldViewPr>
      <p:cViewPr varScale="1">
        <p:scale>
          <a:sx n="64" d="100"/>
          <a:sy n="64" d="100"/>
        </p:scale>
        <p:origin x="-73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55679" y="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(7)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Candidate and Primary key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598" y="3789040"/>
            <a:ext cx="110892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Candidate Key</a:t>
            </a:r>
            <a:r>
              <a:rPr lang="en-US" dirty="0" smtClean="0"/>
              <a:t> – A Candidate Key can be any column or a combination of columns that can qualify as unique key in database. There can be multiple Candidate Keys in one table. Each Candidate Key can qualify as Primary Key.</a:t>
            </a:r>
          </a:p>
          <a:p>
            <a:endParaRPr lang="en-US" dirty="0" smtClean="0"/>
          </a:p>
          <a:p>
            <a:r>
              <a:rPr lang="en-US" b="1" dirty="0" smtClean="0"/>
              <a:t>Primary Key</a:t>
            </a:r>
            <a:r>
              <a:rPr lang="en-US" dirty="0" smtClean="0"/>
              <a:t> – A Primary Key is a column or a combination of columns that uniquely identify a record. Only one Candidate Key can be Primary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76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574" y="2117755"/>
            <a:ext cx="113052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Candidate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Key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: </a:t>
            </a:r>
            <a:r>
              <a:rPr lang="en-US" dirty="0" smtClean="0">
                <a:latin typeface="Palatino Linotype" pitchFamily="18" charset="0"/>
              </a:rPr>
              <a:t>A candidate key is a set of attributes (or attribute) which uniquely identify the tuples in relation or table.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Palatino Linotype" pitchFamily="18" charset="0"/>
            </a:endParaRPr>
          </a:p>
          <a:p>
            <a:pPr marL="342900" indent="17463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Here in Employee table ID </a:t>
            </a:r>
            <a:r>
              <a:rPr lang="en-US" dirty="0" smtClean="0">
                <a:latin typeface="Palatino Linotype" pitchFamily="18" charset="0"/>
              </a:rPr>
              <a:t>&amp; emailID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are Candidate keys.</a:t>
            </a:r>
            <a:endParaRPr lang="en-US" dirty="0" smtClean="0">
              <a:latin typeface="Palatino Linotype" pitchFamily="18" charset="0"/>
            </a:endParaRPr>
          </a:p>
          <a:p>
            <a:pPr marL="342900" indent="-342900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Palatino Linotype" pitchFamily="18" charset="0"/>
            </a:endParaRPr>
          </a:p>
          <a:p>
            <a:pPr marL="342900" indent="-342900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Palatino Linotyp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Primary Key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: </a:t>
            </a:r>
            <a:r>
              <a:rPr lang="en-US" dirty="0" smtClean="0">
                <a:latin typeface="Palatino Linotype" pitchFamily="18" charset="0"/>
              </a:rPr>
              <a:t>Primary Key is a set of attributes (or attribute) which uniquely identify the tuples in relation or table. There is one and only one primary key in any relationship.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Palatino Linotype" pitchFamily="18" charset="0"/>
            </a:endParaRPr>
          </a:p>
          <a:p>
            <a:pPr marL="342900" indent="17463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Here in Employee table you can choose either ID or </a:t>
            </a:r>
            <a:r>
              <a:rPr lang="en-US" dirty="0" smtClean="0">
                <a:latin typeface="Palatino Linotype" pitchFamily="18" charset="0"/>
              </a:rPr>
              <a:t>emailID columns as primary key column, ID is preferable choice, as emailID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is a secure value.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574" y="1182524"/>
            <a:ext cx="936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solidFill>
                  <a:schemeClr val="bg2">
                    <a:lumMod val="25000"/>
                  </a:schemeClr>
                </a:solidFill>
                <a:latin typeface="Gentium Basic"/>
              </a:rPr>
              <a:t>Employee { ID, firstName, lastName, DoB, emailID }</a:t>
            </a:r>
            <a:endParaRPr lang="en-US" sz="2300" dirty="0">
              <a:solidFill>
                <a:schemeClr val="bg2">
                  <a:lumMod val="25000"/>
                </a:schemeClr>
              </a:solidFill>
              <a:latin typeface="Gentium Basic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Candidate Key and Primary Key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11755679" y="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1033204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Difference between Candidate Key and Primary Key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8582" y="1052736"/>
          <a:ext cx="11377264" cy="24917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88632"/>
                <a:gridCol w="5688632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Primary Key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Candidate Key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b"/>
                </a:tc>
              </a:tr>
              <a:tr h="0">
                <a:tc>
                  <a:txBody>
                    <a:bodyPr/>
                    <a:lstStyle/>
                    <a:p>
                      <a:pPr marL="179388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can be only one primary key in any relation.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388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can be more than one candidate key in a relation.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marL="179388" indent="0" algn="l" fontAlgn="t"/>
                      <a:r>
                        <a:rPr lang="en-US" dirty="0" smtClean="0"/>
                        <a:t>Primary </a:t>
                      </a:r>
                      <a:r>
                        <a:rPr lang="en-US" dirty="0"/>
                        <a:t>key can contain NULL value.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79388" indent="0" algn="l" fontAlgn="t"/>
                      <a:r>
                        <a:rPr lang="en-US" dirty="0" smtClean="0"/>
                        <a:t>Candidate </a:t>
                      </a:r>
                      <a:r>
                        <a:rPr lang="en-US" dirty="0"/>
                        <a:t>key can have NULL value.</a:t>
                      </a: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primary key is a candidate key.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not compulsory that each candidate key can be a primary key.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Primary key specifies the important attribute for the relation.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Candidate specifies the key which can qualify for primary key.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1755679" y="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51149</TotalTime>
  <Words>268</Words>
  <Application>Microsoft Office PowerPoint</Application>
  <PresentationFormat>Custom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2903</cp:revision>
  <dcterms:created xsi:type="dcterms:W3CDTF">2019-04-24T09:11:59Z</dcterms:created>
  <dcterms:modified xsi:type="dcterms:W3CDTF">2020-06-04T04:37:47Z</dcterms:modified>
</cp:coreProperties>
</file>