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620" r:id="rId262"/>
    <p:sldId id="1457" r:id="rId263"/>
    <p:sldId id="1498" r:id="rId264"/>
    <p:sldId id="1474" r:id="rId265"/>
    <p:sldId id="1475" r:id="rId266"/>
    <p:sldId id="1476" r:id="rId267"/>
    <p:sldId id="1477" r:id="rId268"/>
    <p:sldId id="1478" r:id="rId269"/>
    <p:sldId id="1479" r:id="rId270"/>
    <p:sldId id="1501" r:id="rId271"/>
    <p:sldId id="1513" r:id="rId272"/>
    <p:sldId id="1502" r:id="rId273"/>
    <p:sldId id="1539" r:id="rId274"/>
    <p:sldId id="1503" r:id="rId275"/>
    <p:sldId id="1568" r:id="rId276"/>
    <p:sldId id="1600" r:id="rId277"/>
    <p:sldId id="1601" r:id="rId278"/>
    <p:sldId id="1602" r:id="rId279"/>
    <p:sldId id="1586" r:id="rId280"/>
    <p:sldId id="1587" r:id="rId281"/>
    <p:sldId id="1588" r:id="rId282"/>
    <p:sldId id="1505" r:id="rId283"/>
    <p:sldId id="1617" r:id="rId284"/>
    <p:sldId id="1616" r:id="rId285"/>
    <p:sldId id="1537" r:id="rId286"/>
    <p:sldId id="1550" r:id="rId287"/>
    <p:sldId id="1538" r:id="rId288"/>
    <p:sldId id="1506" r:id="rId289"/>
    <p:sldId id="1583" r:id="rId290"/>
    <p:sldId id="1579" r:id="rId291"/>
    <p:sldId id="1615" r:id="rId292"/>
    <p:sldId id="1598" r:id="rId293"/>
    <p:sldId id="1589" r:id="rId294"/>
    <p:sldId id="1536" r:id="rId295"/>
    <p:sldId id="1604" r:id="rId296"/>
    <p:sldId id="1508" r:id="rId297"/>
    <p:sldId id="1581" r:id="rId298"/>
    <p:sldId id="1582" r:id="rId299"/>
    <p:sldId id="1577" r:id="rId300"/>
    <p:sldId id="1580" r:id="rId301"/>
    <p:sldId id="1564" r:id="rId302"/>
    <p:sldId id="1563" r:id="rId303"/>
    <p:sldId id="1540" r:id="rId304"/>
    <p:sldId id="1567" r:id="rId305"/>
    <p:sldId id="1541" r:id="rId306"/>
    <p:sldId id="1619" r:id="rId307"/>
    <p:sldId id="1562" r:id="rId308"/>
    <p:sldId id="1565" r:id="rId309"/>
    <p:sldId id="1569" r:id="rId310"/>
    <p:sldId id="1575" r:id="rId311"/>
    <p:sldId id="1576" r:id="rId312"/>
    <p:sldId id="1566" r:id="rId313"/>
    <p:sldId id="1552" r:id="rId314"/>
    <p:sldId id="1553" r:id="rId315"/>
    <p:sldId id="1578" r:id="rId316"/>
    <p:sldId id="1570" r:id="rId317"/>
    <p:sldId id="1599" r:id="rId318"/>
    <p:sldId id="1571" r:id="rId319"/>
    <p:sldId id="1572" r:id="rId320"/>
    <p:sldId id="1573" r:id="rId321"/>
    <p:sldId id="1574" r:id="rId322"/>
    <p:sldId id="1087" r:id="rId3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notesMaster" Target="notesMasters/notesMaster1.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presProps" Target="presProp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viewProps" Target="viewProps.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commentAuthors" Target="commentAuthor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14-11-2024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311</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11/14/2024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11/14/2024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38268</TotalTime>
  <Words>33203</Words>
  <Application>Microsoft Office PowerPoint</Application>
  <PresentationFormat>Widescreen</PresentationFormat>
  <Paragraphs>3465</Paragraphs>
  <Slides>322</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322</vt:i4>
      </vt:variant>
    </vt:vector>
  </HeadingPairs>
  <TitlesOfParts>
    <vt:vector size="34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8027</cp:revision>
  <dcterms:created xsi:type="dcterms:W3CDTF">2015-10-09T06:09:34Z</dcterms:created>
  <dcterms:modified xsi:type="dcterms:W3CDTF">2024-11-14T04:15:53Z</dcterms:modified>
</cp:coreProperties>
</file>