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4"/>
  </p:notesMasterIdLst>
  <p:sldIdLst>
    <p:sldId id="414" r:id="rId2"/>
    <p:sldId id="545" r:id="rId3"/>
    <p:sldId id="519" r:id="rId4"/>
    <p:sldId id="520" r:id="rId5"/>
    <p:sldId id="525" r:id="rId6"/>
    <p:sldId id="580" r:id="rId7"/>
    <p:sldId id="581" r:id="rId8"/>
    <p:sldId id="582" r:id="rId9"/>
    <p:sldId id="583" r:id="rId10"/>
    <p:sldId id="584" r:id="rId11"/>
    <p:sldId id="585" r:id="rId12"/>
    <p:sldId id="58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385"/>
    <a:srgbClr val="21AFAC"/>
    <a:srgbClr val="13D9E3"/>
    <a:srgbClr val="11DDF3"/>
    <a:srgbClr val="4D4D4D"/>
    <a:srgbClr val="E1E1ED"/>
    <a:srgbClr val="D7E1E9"/>
    <a:srgbClr val="E1E3E3"/>
    <a:srgbClr val="DCDCD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3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vert="horz" anchor="t" anchorCtr="0">
            <a:noAutofit/>
          </a:bodyPr>
          <a:lstStyle/>
          <a:p>
            <a:pPr algn="l"/>
            <a:r>
              <a:rPr lang="en-US" sz="3600" b="1" dirty="0">
                <a:solidFill>
                  <a:srgbClr val="21AFA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JavaScript Framework - AJAX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15240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onreadystatechange Property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023878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="script1"&gt;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f1()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xhttp.onreadystatechange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(xhttp.readyState == 4 &amp;&amp; xhttp.status == 200)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console.log(xhttp.responseText);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615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Send a Request To a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7620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send a request to a server, we use the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open()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send()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methods of the XMLHttpRequest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088" y="2209800"/>
            <a:ext cx="62413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xhttp.open(method</a:t>
            </a:r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url, async</a:t>
            </a:r>
            <a:r>
              <a:rPr lang="en-IN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821358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743200"/>
            <a:ext cx="58674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method: the type of request: GET or POST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url: the server (file)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async: true (asynchronous) or false (synchronous)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088" y="4724400"/>
            <a:ext cx="62413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xhttp.send();</a:t>
            </a:r>
            <a:endParaRPr lang="en-I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088" y="4358561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5257800"/>
            <a:ext cx="7315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Sends the request to the server (used for GET)</a:t>
            </a:r>
          </a:p>
        </p:txBody>
      </p:sp>
    </p:spTree>
    <p:extLst>
      <p:ext uri="{BB962C8B-B14F-4D97-AF65-F5344CB8AC3E}">
        <p14:creationId xmlns:p14="http://schemas.microsoft.com/office/powerpoint/2010/main" val="18200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81" y="1743440"/>
            <a:ext cx="292583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13D9E3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600" dirty="0">
                <a:solidFill>
                  <a:srgbClr val="13D9E3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8560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latin typeface="Arial" pitchFamily="34" charset="0"/>
                <a:cs typeface="Arial" pitchFamily="34" charset="0"/>
              </a:rPr>
              <a:t>AJAX</a:t>
            </a:r>
            <a:endParaRPr lang="en-US" sz="66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AJAX?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9144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AJAX stands for Asynchronous JavaScript And XML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is the use of the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XMLHttpRequest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object to communicate with servers. It can send and receive information in various formats, including JSON, XML, HTML, and text files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AJAX’s most appealing characteristic is its "asynchronous" nature, which means it can communicate with the server, exchange data, and update the page without having to refresh the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Features of AJAX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02114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two major features of AJAX allow you to do the following: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Make requests to the server without reloading the </a:t>
            </a:r>
            <a:r>
              <a:rPr lang="en-IN" dirty="0" smtClean="0"/>
              <a:t>page.</a:t>
            </a:r>
            <a:endParaRPr lang="en-I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Receive and work with data from the </a:t>
            </a:r>
            <a:r>
              <a:rPr lang="en-IN" dirty="0" smtClean="0"/>
              <a:t>server.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Send a Request To a Server using</a:t>
            </a:r>
          </a:p>
          <a:p>
            <a:r>
              <a:rPr lang="en-IN" dirty="0"/>
              <a:t>XMLHttpRequest Object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XMLHttpRequest object can be used to exchange data with a server behind the scenes. This means that it is possible to update parts of a web page, without reloading the whole page.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8" y="3029128"/>
            <a:ext cx="3802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= new XMLHttpRequest();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629018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35052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f1()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0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Server Response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868740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making a request, you will receive a response back. At this stage, you need to tell the XMLHttp request object which JavaScript function will handle the response, by setting the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onreadystatechange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property of the object and naming it after the function to call when the request changes state.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8088" y="2786895"/>
            <a:ext cx="624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httpRequest.onreadystatechange = nameOfTheFunction;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2386785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236655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f1()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xhttp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XMLHttpRequest();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xhttp.onreadystatechange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/// Process the server response here.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207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onreadystatechange Property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readyState property holds the status of the XMLHttpRequest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onreadystatechange property defines a function to be executed when the readyState changes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status property and the statusText property holds the status of the XMLHttpRequest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3581400"/>
            <a:ext cx="5791200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/>
              <a:t>onreadystatechange: Defines a function to be called when the readyState property changes.</a:t>
            </a:r>
          </a:p>
        </p:txBody>
      </p:sp>
    </p:spTree>
    <p:extLst>
      <p:ext uri="{BB962C8B-B14F-4D97-AF65-F5344CB8AC3E}">
        <p14:creationId xmlns:p14="http://schemas.microsoft.com/office/powerpoint/2010/main" val="37051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F3E385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AJAX - onreadystatechange Property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909697"/>
            <a:ext cx="8686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readyState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Holds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status of the XMLHttpRequest.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(uninitialized) or (request not initialized)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1 (loading) or (server connection established)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2 (loaded) or (request received)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3 (interactive) or (processing request)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4 (complete) or (request finished and response is ready)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64867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I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IN" sz="1800" dirty="0" smtClean="0"/>
              <a:t>200</a:t>
            </a:r>
            <a:r>
              <a:rPr lang="en-IN" sz="1800" dirty="0"/>
              <a:t>: "OK"</a:t>
            </a:r>
          </a:p>
          <a:p>
            <a:r>
              <a:rPr lang="en-IN" sz="1800" dirty="0" smtClean="0"/>
              <a:t>	  403</a:t>
            </a:r>
            <a:r>
              <a:rPr lang="en-IN" sz="1800" dirty="0"/>
              <a:t>: "Forbidden"</a:t>
            </a:r>
          </a:p>
          <a:p>
            <a:r>
              <a:rPr lang="en-IN" sz="1800" dirty="0" smtClean="0"/>
              <a:t>                  404</a:t>
            </a:r>
            <a:r>
              <a:rPr lang="en-IN" sz="1800" dirty="0"/>
              <a:t>: "Page not found"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715470"/>
            <a:ext cx="845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statusText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  Returns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status-text (e.g. "OK" or "Not Found")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248870"/>
            <a:ext cx="8534400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onreadystatechange function is called every time the readyState changes</a:t>
            </a:r>
            <a:r>
              <a:rPr lang="en-IN" sz="18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readyState is 4 and status is 200, the response is ready</a:t>
            </a:r>
            <a:endPara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9135</TotalTime>
  <Words>634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Bookman Old Style</vt:lpstr>
      <vt:lpstr>Calibri</vt:lpstr>
      <vt:lpstr>Cambria Math</vt:lpstr>
      <vt:lpstr>Century</vt:lpstr>
      <vt:lpstr>Consolas</vt:lpstr>
      <vt:lpstr>Gill Sans MT</vt:lpstr>
      <vt:lpstr>Open Sans</vt:lpstr>
      <vt:lpstr>Segoe Print</vt:lpstr>
      <vt:lpstr>Times New Roman</vt:lpstr>
      <vt:lpstr>Wingdings</vt:lpstr>
      <vt:lpstr>Wingdings 3</vt:lpstr>
      <vt:lpstr>Origin</vt:lpstr>
      <vt:lpstr>JavaScript Framework -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1640</cp:revision>
  <cp:lastPrinted>1601-01-01T00:00:00Z</cp:lastPrinted>
  <dcterms:created xsi:type="dcterms:W3CDTF">2001-07-06T15:43:27Z</dcterms:created>
  <dcterms:modified xsi:type="dcterms:W3CDTF">2019-01-18T04:11:30Z</dcterms:modified>
  <cp:category>HTML Programming</cp:category>
</cp:coreProperties>
</file>