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04" r:id="rId22"/>
    <p:sldId id="1393" r:id="rId23"/>
    <p:sldId id="350" r:id="rId24"/>
    <p:sldId id="13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6989"/>
    <a:srgbClr val="2CE041"/>
    <a:srgbClr val="39AE0A"/>
    <a:srgbClr val="E3903D"/>
    <a:srgbClr val="3266FA"/>
    <a:srgbClr val="FDF10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(m:label_name), . . .</a:t>
            </a:r>
          </a:p>
          <a:p>
            <a:endParaRPr lang="en-IN" sz="6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. . .</a:t>
            </a:r>
          </a:p>
          <a:p>
            <a:endParaRPr lang="en-IN" sz="6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(m:label_name { key1: value, key2: value, . . . }), . .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659559"/>
            <a:ext cx="116938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</a:t>
            </a: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DE62D-E649-44AC-BAF4-267C3FCEED19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SET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SET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latin typeface="Roboto Mono"/>
              </a:rPr>
              <a:t>sum(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avg(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count(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latin typeface="Roboto Mono"/>
              </a:rPr>
              <a:t>), count(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max(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min(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collect(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Total_Nodes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name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 or REPLACE DATABASE name</a:t>
            </a:r>
            <a:endParaRPr lang="en-IN" dirty="0">
              <a:solidFill>
                <a:srgbClr val="718096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SHOW { DATABASE name | DATABASES | DEFAULT DATABASE | HOME DATABASE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:USE DATABASE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DROP DATABASE name [IF EXISTS]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39092</TotalTime>
  <Words>1969</Words>
  <Application>Microsoft Office PowerPoint</Application>
  <PresentationFormat>Widescreen</PresentationFormat>
  <Paragraphs>268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8908</cp:revision>
  <dcterms:created xsi:type="dcterms:W3CDTF">2015-10-09T06:09:34Z</dcterms:created>
  <dcterms:modified xsi:type="dcterms:W3CDTF">2021-11-02T09:55:18Z</dcterms:modified>
</cp:coreProperties>
</file>