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35" r:id="rId53"/>
    <p:sldId id="1282" r:id="rId54"/>
    <p:sldId id="1283" r:id="rId55"/>
    <p:sldId id="1228" r:id="rId56"/>
    <p:sldId id="1229" r:id="rId57"/>
    <p:sldId id="1171" r:id="rId58"/>
    <p:sldId id="1172" r:id="rId59"/>
    <p:sldId id="1167" r:id="rId60"/>
    <p:sldId id="1168" r:id="rId61"/>
    <p:sldId id="1142" r:id="rId62"/>
    <p:sldId id="1143" r:id="rId63"/>
    <p:sldId id="1144" r:id="rId64"/>
    <p:sldId id="1340" r:id="rId65"/>
    <p:sldId id="1156" r:id="rId66"/>
    <p:sldId id="1145" r:id="rId67"/>
    <p:sldId id="1146" r:id="rId68"/>
    <p:sldId id="1147" r:id="rId69"/>
    <p:sldId id="1148" r:id="rId70"/>
    <p:sldId id="1149" r:id="rId71"/>
    <p:sldId id="1150" r:id="rId72"/>
    <p:sldId id="1151" r:id="rId73"/>
    <p:sldId id="1152" r:id="rId74"/>
    <p:sldId id="1153" r:id="rId75"/>
    <p:sldId id="1226" r:id="rId76"/>
    <p:sldId id="1227" r:id="rId77"/>
    <p:sldId id="1161" r:id="rId78"/>
    <p:sldId id="1162" r:id="rId79"/>
    <p:sldId id="1154" r:id="rId80"/>
    <p:sldId id="1155" r:id="rId81"/>
    <p:sldId id="1191" r:id="rId82"/>
    <p:sldId id="1192" r:id="rId83"/>
    <p:sldId id="1179" r:id="rId84"/>
    <p:sldId id="1180" r:id="rId85"/>
    <p:sldId id="1183" r:id="rId86"/>
    <p:sldId id="1184" r:id="rId87"/>
    <p:sldId id="1332" r:id="rId88"/>
    <p:sldId id="1333" r:id="rId89"/>
    <p:sldId id="1193" r:id="rId90"/>
    <p:sldId id="1194" r:id="rId91"/>
    <p:sldId id="1223" r:id="rId92"/>
    <p:sldId id="1224" r:id="rId93"/>
    <p:sldId id="1277" r:id="rId94"/>
    <p:sldId id="1330" r:id="rId95"/>
    <p:sldId id="1328" r:id="rId96"/>
    <p:sldId id="1331" r:id="rId97"/>
    <p:sldId id="1329" r:id="rId98"/>
    <p:sldId id="1185" r:id="rId99"/>
    <p:sldId id="1186" r:id="rId100"/>
    <p:sldId id="1187" r:id="rId101"/>
    <p:sldId id="1188" r:id="rId102"/>
    <p:sldId id="1189" r:id="rId103"/>
    <p:sldId id="1190" r:id="rId104"/>
    <p:sldId id="1234" r:id="rId105"/>
    <p:sldId id="1235" r:id="rId106"/>
    <p:sldId id="1275" r:id="rId107"/>
    <p:sldId id="1276" r:id="rId108"/>
    <p:sldId id="1336" r:id="rId109"/>
    <p:sldId id="1337" r:id="rId110"/>
    <p:sldId id="1310" r:id="rId111"/>
    <p:sldId id="1311" r:id="rId112"/>
    <p:sldId id="1273" r:id="rId113"/>
    <p:sldId id="1274" r:id="rId114"/>
    <p:sldId id="1173" r:id="rId115"/>
    <p:sldId id="1174" r:id="rId116"/>
    <p:sldId id="1175" r:id="rId117"/>
    <p:sldId id="1176" r:id="rId118"/>
    <p:sldId id="1308" r:id="rId119"/>
    <p:sldId id="1309" r:id="rId120"/>
    <p:sldId id="1200" r:id="rId121"/>
    <p:sldId id="1201" r:id="rId122"/>
    <p:sldId id="1099" r:id="rId123"/>
    <p:sldId id="1256" r:id="rId124"/>
    <p:sldId id="1257" r:id="rId125"/>
    <p:sldId id="1258" r:id="rId126"/>
    <p:sldId id="1259" r:id="rId127"/>
    <p:sldId id="1326" r:id="rId128"/>
    <p:sldId id="1327" r:id="rId129"/>
    <p:sldId id="1322" r:id="rId130"/>
    <p:sldId id="1323" r:id="rId131"/>
    <p:sldId id="1324" r:id="rId132"/>
    <p:sldId id="1325" r:id="rId133"/>
    <p:sldId id="1260" r:id="rId134"/>
    <p:sldId id="1261" r:id="rId135"/>
    <p:sldId id="1262" r:id="rId136"/>
    <p:sldId id="1263" r:id="rId137"/>
    <p:sldId id="1264" r:id="rId138"/>
    <p:sldId id="1341" r:id="rId139"/>
    <p:sldId id="1342" r:id="rId140"/>
    <p:sldId id="1265" r:id="rId141"/>
    <p:sldId id="1266" r:id="rId142"/>
    <p:sldId id="1267" r:id="rId143"/>
    <p:sldId id="1268" r:id="rId144"/>
    <p:sldId id="1216" r:id="rId145"/>
    <p:sldId id="1092" r:id="rId146"/>
    <p:sldId id="1251" r:id="rId147"/>
    <p:sldId id="1252" r:id="rId148"/>
    <p:sldId id="1269" r:id="rId149"/>
    <p:sldId id="1270" r:id="rId150"/>
    <p:sldId id="1271" r:id="rId151"/>
    <p:sldId id="1272" r:id="rId152"/>
    <p:sldId id="1219" r:id="rId153"/>
    <p:sldId id="1204" r:id="rId154"/>
    <p:sldId id="1338" r:id="rId155"/>
    <p:sldId id="1339" r:id="rId156"/>
    <p:sldId id="1315" r:id="rId157"/>
    <p:sldId id="1316" r:id="rId158"/>
    <p:sldId id="1317" r:id="rId159"/>
    <p:sldId id="1318" r:id="rId160"/>
    <p:sldId id="1292" r:id="rId161"/>
    <p:sldId id="1301" r:id="rId162"/>
    <p:sldId id="1302" r:id="rId163"/>
    <p:sldId id="1294" r:id="rId164"/>
    <p:sldId id="1293" r:id="rId165"/>
    <p:sldId id="1295" r:id="rId166"/>
    <p:sldId id="1296" r:id="rId167"/>
    <p:sldId id="1297" r:id="rId168"/>
    <p:sldId id="1303" r:id="rId169"/>
    <p:sldId id="1304" r:id="rId170"/>
    <p:sldId id="954" r:id="rId171"/>
    <p:sldId id="1307" r:id="rId172"/>
    <p:sldId id="788" r:id="rId173"/>
    <p:sldId id="1087" r:id="rId1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16E"/>
    <a:srgbClr val="7D4F3F"/>
    <a:srgbClr val="B22251"/>
    <a:srgbClr val="05A5D1"/>
    <a:srgbClr val="FF5A36"/>
    <a:srgbClr val="036883"/>
    <a:srgbClr val="4F0896"/>
    <a:srgbClr val="047796"/>
    <a:srgbClr val="FBF3FF"/>
    <a:srgbClr val="F6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notesMaster" Target="notesMasters/notesMaster1.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commentAuthors" Target="commentAuthor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7/9/2021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7/9/2021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7/9/2021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7/9/2021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a:t>
            </a:r>
            <a:r>
              <a:rPr lang="en-US" b="0" i="0" dirty="0">
                <a:solidFill>
                  <a:srgbClr val="061621"/>
                </a:solidFill>
                <a:effectLst/>
                <a:latin typeface="Consolas" panose="020B0609020204030204" pitchFamily="49" charset="0"/>
                <a:ea typeface="Source Code Pro" panose="020B0509030403020204" pitchFamily="49" charset="0"/>
              </a:rPr>
              <a:t> </a:t>
            </a:r>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$rename: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53697822"/>
              </p:ext>
            </p:extLst>
          </p:nvPr>
        </p:nvGraphicFramePr>
        <p:xfrm>
          <a:off x="1523999" y="1524000"/>
          <a:ext cx="9143998" cy="3853204"/>
        </p:xfrm>
        <a:graphic>
          <a:graphicData uri="http://schemas.openxmlformats.org/drawingml/2006/table">
            <a:tbl>
              <a:tblPr firstRow="1" bandRow="1">
                <a:tableStyleId>{5940675A-B579-460E-94D1-54222C63F5DA}</a:tableStyleId>
              </a:tblPr>
              <a:tblGrid>
                <a:gridCol w="1184876">
                  <a:extLst>
                    <a:ext uri="{9D8B030D-6E8A-4147-A177-3AD203B41FA5}">
                      <a16:colId xmlns:a16="http://schemas.microsoft.com/office/drawing/2014/main" val="20000"/>
                    </a:ext>
                  </a:extLst>
                </a:gridCol>
                <a:gridCol w="7959122">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$abs</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$add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$subtract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$multiply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$divide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$trunc</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mn-lt"/>
                          <a:ea typeface="+mn-ea"/>
                          <a:cs typeface="+mn-cs"/>
                        </a:rPr>
                        <a:t>$rand</a:t>
                      </a:r>
                    </a:p>
                  </a:txBody>
                  <a:tcPr anchor="ctr"/>
                </a:tc>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 { </a:t>
                      </a:r>
                      <a:r>
                        <a:rPr kumimoji="0" lang="en-US" sz="1800" b="0" i="0" kern="1200" dirty="0">
                          <a:solidFill>
                            <a:srgbClr val="D83713"/>
                          </a:solidFill>
                          <a:effectLst/>
                          <a:latin typeface="Consolas" panose="020B0609020204030204" pitchFamily="49" charset="0"/>
                          <a:ea typeface="+mn-ea"/>
                          <a:cs typeface="+mn-cs"/>
                        </a:rPr>
                        <a:t>$rand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1523999" y="5488776"/>
            <a:ext cx="9143999"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163491643"/>
              </p:ext>
            </p:extLst>
          </p:nvPr>
        </p:nvGraphicFramePr>
        <p:xfrm>
          <a:off x="1524000" y="1871813"/>
          <a:ext cx="9144000" cy="4221483"/>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lang="en-US" sz="1800" dirty="0">
                          <a:solidFill>
                            <a:schemeClr val="tx1">
                              <a:lumMod val="85000"/>
                              <a:lumOff val="15000"/>
                            </a:schemeClr>
                          </a:solidFill>
                          <a:latin typeface="Consolas" panose="020B0609020204030204" pitchFamily="49" charset="0"/>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lang="en-US" sz="1800" b="0" i="0" kern="1200" dirty="0">
                          <a:solidFill>
                            <a:srgbClr val="D83713"/>
                          </a:solidFill>
                          <a:effectLst/>
                          <a:latin typeface="Consolas" panose="020B0609020204030204" pitchFamily="49" charset="0"/>
                          <a:ea typeface="+mn-ea"/>
                          <a:cs typeface="+mn-cs"/>
                        </a:rPr>
                        <a:t>ifNull</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$&lt;expression&gt;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&lt;replacement-expression-if-null&gt;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$toUpper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$toLower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b="0" i="0" kern="1200" dirty="0">
                          <a:solidFill>
                            <a:srgbClr val="D83713"/>
                          </a:solidFill>
                          <a:effectLst/>
                          <a:latin typeface="Consolas" panose="020B0609020204030204" pitchFamily="49" charset="0"/>
                          <a:ea typeface="+mn-ea"/>
                          <a:cs typeface="+mn-cs"/>
                        </a:rPr>
                        <a:t>$strLenCP</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IN" sz="1800" kern="1200" dirty="0">
                          <a:solidFill>
                            <a:srgbClr val="049DC8"/>
                          </a:solidFill>
                          <a:latin typeface="Consolas" panose="020B0609020204030204" pitchFamily="49" charset="0"/>
                          <a:ea typeface="+mn-ea"/>
                          <a:cs typeface="Calibri" panose="020F0502020204030204" pitchFamily="34" charset="0"/>
                        </a:rPr>
                        <a:t>string </a:t>
                      </a:r>
                      <a:r>
                        <a:rPr kumimoji="0" lang="en-IN" sz="1800" b="0" i="0" kern="1200" dirty="0">
                          <a:solidFill>
                            <a:srgbClr val="D83713"/>
                          </a:solidFill>
                          <a:effectLst/>
                          <a:latin typeface="Consolas" panose="020B0609020204030204" pitchFamily="49" charset="0"/>
                          <a:ea typeface="+mn-ea"/>
                          <a:cs typeface="+mn-cs"/>
                        </a:rPr>
                        <a:t>expression</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endPar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$concat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$substr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lang="en-US" sz="1800" b="0" i="0" kern="1200" dirty="0">
                          <a:solidFill>
                            <a:srgbClr val="016EE9"/>
                          </a:solidFill>
                          <a:effectLst/>
                          <a:latin typeface="Consolas" panose="020B0609020204030204" pitchFamily="49" charset="0"/>
                          <a:ea typeface="+mn-ea"/>
                          <a:cs typeface="+mn-cs"/>
                        </a:rPr>
                        <a:t>string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length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$size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$arrayElemAt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array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idx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 -1 will get last </a:t>
                      </a:r>
                    </a:p>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335360" y="961558"/>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2" name="Rectangle 1"/>
          <p:cNvSpPr/>
          <p:nvPr/>
        </p:nvSpPr>
        <p:spPr>
          <a:xfrm>
            <a:off x="191344" y="6354571"/>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25804477"/>
              </p:ext>
            </p:extLst>
          </p:nvPr>
        </p:nvGraphicFramePr>
        <p:xfrm>
          <a:off x="1524000" y="1350000"/>
          <a:ext cx="9144000" cy="2558145"/>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$first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$last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 {</a:t>
                      </a:r>
                      <a:r>
                        <a:rPr kumimoji="0" lang="en-US" sz="1800" b="0" i="0" kern="1200" dirty="0">
                          <a:solidFill>
                            <a:schemeClr val="tx1"/>
                          </a:solidFill>
                          <a:effectLst/>
                          <a:latin typeface="Consolas" panose="020B0609020204030204" pitchFamily="49" charset="0"/>
                          <a:ea typeface="+mn-ea"/>
                          <a:cs typeface="+mn-cs"/>
                        </a:rPr>
                        <a:t> </a:t>
                      </a:r>
                      <a:r>
                        <a:rPr kumimoji="0" lang="en-US" sz="1800" b="0" i="0" kern="1200" dirty="0">
                          <a:solidFill>
                            <a:srgbClr val="D83713"/>
                          </a:solidFill>
                          <a:effectLst/>
                          <a:latin typeface="Consolas" panose="020B0609020204030204" pitchFamily="49" charset="0"/>
                          <a:ea typeface="+mn-ea"/>
                          <a:cs typeface="+mn-cs"/>
                        </a:rPr>
                        <a:t>$range</a:t>
                      </a:r>
                      <a:r>
                        <a:rPr kumimoji="0" lang="en-US" sz="1800" b="0" i="0" kern="1200" dirty="0">
                          <a:solidFill>
                            <a:schemeClr val="tx1"/>
                          </a:solidFill>
                          <a:effectLst/>
                          <a:latin typeface="Consolas" panose="020B0609020204030204" pitchFamily="49" charset="0"/>
                          <a:ea typeface="+mn-ea"/>
                          <a:cs typeface="+mn-cs"/>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non-zero step</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$allElementsTrue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kern="1200" dirty="0">
                          <a:solidFill>
                            <a:srgbClr val="00B050"/>
                          </a:solidFill>
                          <a:latin typeface="Consolas" panose="020B0609020204030204" pitchFamily="49" charset="0"/>
                          <a:ea typeface="+mn-ea"/>
                          <a:cs typeface="Calibri" panose="020F0502020204030204" pitchFamily="34" charset="0"/>
                        </a:rPr>
                        <a:t>//in list i.e. array</a:t>
                      </a: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$anyElementTrue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kern="1200" dirty="0">
                          <a:solidFill>
                            <a:srgbClr val="00B050"/>
                          </a:solidFill>
                          <a:latin typeface="Consolas" panose="020B0609020204030204" pitchFamily="49" charset="0"/>
                          <a:ea typeface="+mn-ea"/>
                          <a:cs typeface="Calibri" panose="020F0502020204030204" pitchFamily="34" charset="0"/>
                        </a:rPr>
                        <a:t>//in list i.e. array</a:t>
                      </a:r>
                      <a:endPar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endParaRPr>
                    </a:p>
                  </a:txBody>
                  <a:tcPr anchor="ctr"/>
                </a:tc>
                <a:extLst>
                  <a:ext uri="{0D108BD9-81ED-4DB2-BD59-A6C34878D82A}">
                    <a16:rowId xmlns:a16="http://schemas.microsoft.com/office/drawing/2014/main" val="512700434"/>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387798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y: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$last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51274928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51142100"/>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$avg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$sum</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138773"/>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accent5">
                    <a:lumMod val="50000"/>
                  </a:schemeClr>
                </a:solidFill>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--collection</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cs typeface="Calibri" panose="020F0502020204030204" pitchFamily="34" charset="0"/>
              </a:rPr>
              <a:t>--type</a:t>
            </a:r>
            <a:r>
              <a:rPr lang="en-US" sz="2000" dirty="0">
                <a:solidFill>
                  <a:srgbClr val="00B0F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--file</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solidFill>
                  <a:schemeClr val="accent5">
                    <a:lumMod val="50000"/>
                  </a:schemeClr>
                </a:solidFill>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--host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--port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--db</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--collection</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D83713"/>
                </a:solidFill>
                <a:latin typeface="Calibri" panose="020F0502020204030204" pitchFamily="34" charset="0"/>
                <a:cs typeface="Calibri" panose="020F0502020204030204" pitchFamily="34" charset="0"/>
              </a:rPr>
              <a:t> --type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--file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--jsonArray</a:t>
            </a:r>
            <a:r>
              <a:rPr lang="en-IN" sz="2000" dirty="0">
                <a:solidFill>
                  <a:srgbClr val="00B0F0"/>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708920"/>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"&lt;field1&gt;[,&lt;field2&gt;]*" &lt; --headerline &gt; &gt; </a:t>
            </a:r>
          </a:p>
          <a:p>
            <a:r>
              <a:rPr lang="en-US" dirty="0">
                <a:solidFill>
                  <a:srgbClr val="049DC8"/>
                </a:solidFill>
                <a:latin typeface="Consolas" panose="020B0609020204030204" pitchFamily="49" charset="0"/>
                <a:cs typeface="Calibri" panose="020F0502020204030204" pitchFamily="34" charset="0"/>
              </a:rPr>
              <a:t>&lt; --useArrayIndexFields &gt;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"&lt;field1&gt;[,&lt;field2&gt;]*" &lt; --headerline &gt; &gt; </a:t>
            </a:r>
          </a:p>
          <a:p>
            <a:r>
              <a:rPr lang="en-US" dirty="0">
                <a:solidFill>
                  <a:srgbClr val="049DC8"/>
                </a:solidFill>
                <a:latin typeface="Consolas" panose="020B0609020204030204" pitchFamily="49" charset="0"/>
                <a:cs typeface="Calibri" panose="020F0502020204030204" pitchFamily="34" charset="0"/>
              </a:rPr>
              <a:t>&lt; --useArrayIndexFields &gt; </a:t>
            </a: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0788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course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641574"/>
            <a:ext cx="9144000"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--out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010646"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30059</TotalTime>
  <Words>12141</Words>
  <Application>Microsoft Office PowerPoint</Application>
  <PresentationFormat>Widescreen</PresentationFormat>
  <Paragraphs>1203</Paragraphs>
  <Slides>173</Slides>
  <Notes>0</Notes>
  <HiddenSlides>3</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173</vt:i4>
      </vt:variant>
    </vt:vector>
  </HeadingPairs>
  <TitlesOfParts>
    <vt:vector size="194"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5963</cp:revision>
  <dcterms:created xsi:type="dcterms:W3CDTF">2015-10-09T06:09:34Z</dcterms:created>
  <dcterms:modified xsi:type="dcterms:W3CDTF">2021-07-09T12:40:54Z</dcterms:modified>
</cp:coreProperties>
</file>