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260" r:id="rId118"/>
    <p:sldId id="1261" r:id="rId119"/>
    <p:sldId id="1262" r:id="rId120"/>
    <p:sldId id="1263" r:id="rId121"/>
    <p:sldId id="1264" r:id="rId122"/>
    <p:sldId id="1265" r:id="rId123"/>
    <p:sldId id="1266" r:id="rId124"/>
    <p:sldId id="1267" r:id="rId125"/>
    <p:sldId id="1268" r:id="rId126"/>
    <p:sldId id="1216" r:id="rId127"/>
    <p:sldId id="1092" r:id="rId128"/>
    <p:sldId id="1251" r:id="rId129"/>
    <p:sldId id="1252" r:id="rId130"/>
    <p:sldId id="1269" r:id="rId131"/>
    <p:sldId id="1270" r:id="rId132"/>
    <p:sldId id="1271" r:id="rId133"/>
    <p:sldId id="1272" r:id="rId134"/>
    <p:sldId id="1219" r:id="rId135"/>
    <p:sldId id="1204" r:id="rId136"/>
    <p:sldId id="1222" r:id="rId137"/>
    <p:sldId id="1298" r:id="rId138"/>
    <p:sldId id="1315" r:id="rId139"/>
    <p:sldId id="1316" r:id="rId140"/>
    <p:sldId id="1317" r:id="rId141"/>
    <p:sldId id="1318" r:id="rId142"/>
    <p:sldId id="1292" r:id="rId143"/>
    <p:sldId id="1301" r:id="rId144"/>
    <p:sldId id="1302" r:id="rId145"/>
    <p:sldId id="1294" r:id="rId146"/>
    <p:sldId id="1293" r:id="rId147"/>
    <p:sldId id="1295" r:id="rId148"/>
    <p:sldId id="1296" r:id="rId149"/>
    <p:sldId id="1297" r:id="rId150"/>
    <p:sldId id="1303" r:id="rId151"/>
    <p:sldId id="1304" r:id="rId152"/>
    <p:sldId id="954" r:id="rId153"/>
    <p:sldId id="1307" r:id="rId154"/>
    <p:sldId id="788" r:id="rId155"/>
    <p:sldId id="1087" r:id="rId1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slide" Target="slides/slide139.xml"/><Relationship Id="rId145" Type="http://schemas.openxmlformats.org/officeDocument/2006/relationships/slide" Target="slides/slide144.xml"/><Relationship Id="rId153" Type="http://schemas.openxmlformats.org/officeDocument/2006/relationships/slide" Target="slides/slide152.xml"/><Relationship Id="rId16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8/6/2020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943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152400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7676812"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1556657" y="2608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678136" y="2438401"/>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648448" y="3349824"/>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152400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1556657" y="718067"/>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1615547" y="5486401"/>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712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90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673188" y="762001"/>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673188" y="2133601"/>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673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694960"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673188" y="4343401"/>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673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673188" y="2312314"/>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673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738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a:solidFill>
                  <a:srgbClr val="FF8C00"/>
                </a:solidFill>
              </a:rPr>
              <a:t>                                    </a:t>
            </a:r>
            <a:r>
              <a:rPr lang="en-US" dirty="0">
                <a:solidFill>
                  <a:srgbClr val="FF8C00"/>
                </a:solidFill>
              </a:rPr>
              <a:t>"192.168.100.83"],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673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809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1825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962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33911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9143999"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0" y="2681044"/>
            <a:ext cx="9144001"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(CPU, RAM) to an existing machine.</a:t>
            </a:r>
            <a:endParaRPr lang="en-IN" dirty="0"/>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637153"/>
            <a:ext cx="1325986" cy="369332"/>
          </a:xfrm>
          <a:prstGeom prst="rect">
            <a:avLst/>
          </a:prstGeom>
        </p:spPr>
        <p:txBody>
          <a:bodyPr wrap="square">
            <a:spAutoFit/>
          </a:bodyPr>
          <a:lstStyle/>
          <a:p>
            <a:r>
              <a:rPr lang="en-US" dirty="0">
                <a:solidFill>
                  <a:srgbClr val="C00000"/>
                </a:solidFill>
              </a:rPr>
              <a:t>Projection</a:t>
            </a:r>
          </a:p>
        </p:txBody>
      </p:sp>
      <p:sp>
        <p:nvSpPr>
          <p:cNvPr id="13" name="Rectangle 12"/>
          <p:cNvSpPr/>
          <p:nvPr/>
        </p:nvSpPr>
        <p:spPr>
          <a:xfrm>
            <a:off x="1524000" y="5075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578801"/>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4536376"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512052"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762001"/>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563469"/>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18452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292087" y="3169999"/>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292087" y="1380699"/>
            <a:ext cx="6480720"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951984" y="3169999"/>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latin typeface="Consolas" panose="020B0609020204030204" pitchFamily="49" charset="0"/>
              </a:rPr>
              <a:t>(" ");</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2176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673188" y="235476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28546</TotalTime>
  <Words>9338</Words>
  <Application>Microsoft Office PowerPoint</Application>
  <PresentationFormat>Widescreen</PresentationFormat>
  <Paragraphs>988</Paragraphs>
  <Slides>155</Slides>
  <Notes>0</Notes>
  <HiddenSlides>3</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155</vt:i4>
      </vt:variant>
    </vt:vector>
  </HeadingPairs>
  <TitlesOfParts>
    <vt:vector size="171" baseType="lpstr">
      <vt:lpstr>SimSun</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5529</cp:revision>
  <dcterms:created xsi:type="dcterms:W3CDTF">2015-10-09T06:09:34Z</dcterms:created>
  <dcterms:modified xsi:type="dcterms:W3CDTF">2020-08-06T05:02:44Z</dcterms:modified>
</cp:coreProperties>
</file>