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a:t>
            </a:r>
            <a:r>
              <a:rPr lang="en-IN">
                <a:latin typeface="Source Code Pro" panose="020B0509030403020204" pitchFamily="49" charset="0"/>
                <a:ea typeface="Source Code Pro" panose="020B0509030403020204" pitchFamily="49" charset="0"/>
              </a:rPr>
              <a:t>true, x</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
        <p:nvSpPr>
          <p:cNvPr id="4" name="TextBox 3">
            <a:extLst>
              <a:ext uri="{FF2B5EF4-FFF2-40B4-BE49-F238E27FC236}">
                <a16:creationId xmlns:a16="http://schemas.microsoft.com/office/drawing/2014/main" id="{499DD1F9-DC92-12F0-377B-B2B69A9896AC}"/>
              </a:ext>
            </a:extLst>
          </p:cNvPr>
          <p:cNvSpPr txBox="1"/>
          <p:nvPr/>
        </p:nvSpPr>
        <p:spPr>
          <a:xfrm>
            <a:off x="3431704" y="1073049"/>
            <a:ext cx="6096000" cy="369332"/>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35725</TotalTime>
  <Words>23921</Words>
  <Application>Microsoft Office PowerPoint</Application>
  <PresentationFormat>Widescreen</PresentationFormat>
  <Paragraphs>2342</Paragraphs>
  <Slides>286</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286</vt:i4>
      </vt:variant>
    </vt:vector>
  </HeadingPairs>
  <TitlesOfParts>
    <vt:vector size="3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7244</cp:revision>
  <dcterms:created xsi:type="dcterms:W3CDTF">2015-10-09T06:09:34Z</dcterms:created>
  <dcterms:modified xsi:type="dcterms:W3CDTF">2023-11-25T16:36:49Z</dcterms:modified>
</cp:coreProperties>
</file>