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37" r:id="rId15"/>
    <p:sldId id="599" r:id="rId16"/>
    <p:sldId id="271" r:id="rId17"/>
    <p:sldId id="1184" r:id="rId18"/>
    <p:sldId id="1185" r:id="rId19"/>
    <p:sldId id="1123" r:id="rId20"/>
    <p:sldId id="1177" r:id="rId21"/>
    <p:sldId id="1180" r:id="rId22"/>
    <p:sldId id="1181" r:id="rId23"/>
    <p:sldId id="1182" r:id="rId24"/>
    <p:sldId id="1321" r:id="rId25"/>
    <p:sldId id="864" r:id="rId26"/>
    <p:sldId id="1179" r:id="rId27"/>
    <p:sldId id="1183" r:id="rId28"/>
    <p:sldId id="1322" r:id="rId29"/>
    <p:sldId id="1323" r:id="rId30"/>
    <p:sldId id="1324" r:id="rId31"/>
    <p:sldId id="1325" r:id="rId32"/>
    <p:sldId id="1326" r:id="rId33"/>
    <p:sldId id="1327" r:id="rId34"/>
    <p:sldId id="1328" r:id="rId35"/>
    <p:sldId id="1329" r:id="rId36"/>
    <p:sldId id="1330" r:id="rId37"/>
    <p:sldId id="1331" r:id="rId38"/>
    <p:sldId id="1332" r:id="rId39"/>
    <p:sldId id="1335" r:id="rId40"/>
    <p:sldId id="1336"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t>
            </a:r>
            <a:r>
              <a:rPr lang="en-US" b="0" i="0" dirty="0" err="1">
                <a:effectLst/>
                <a:latin typeface="Arial" panose="020B0604020202020204" pitchFamily="34" charset="0"/>
                <a:cs typeface="Arial" panose="020B0604020202020204" pitchFamily="34" charset="0"/>
              </a:rPr>
              <a:t>Alick</a:t>
            </a:r>
            <a:r>
              <a:rPr lang="en-US" b="0" i="0" dirty="0">
                <a:effectLst/>
                <a:latin typeface="Arial" panose="020B0604020202020204" pitchFamily="34" charset="0"/>
                <a:cs typeface="Arial" panose="020B0604020202020204" pitchFamily="34" charset="0"/>
              </a:rPr>
              <a:t>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t>
            </a:r>
            <a:r>
              <a:rPr lang="en-US" b="0" i="0" dirty="0" err="1">
                <a:effectLst/>
                <a:latin typeface="Arial" panose="020B0604020202020204" pitchFamily="34" charset="0"/>
                <a:cs typeface="Arial" panose="020B0604020202020204" pitchFamily="34" charset="0"/>
              </a:rPr>
              <a:t>ALGOrithmic</a:t>
            </a:r>
            <a:r>
              <a:rPr lang="en-US" b="0" i="0" dirty="0">
                <a:effectLst/>
                <a:latin typeface="Arial" panose="020B0604020202020204" pitchFamily="34" charset="0"/>
                <a:cs typeface="Arial" panose="020B0604020202020204" pitchFamily="34" charset="0"/>
              </a:rPr>
              <a:t>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49265</TotalTime>
  <Words>3182</Words>
  <Application>Microsoft Office PowerPoint</Application>
  <PresentationFormat>Widescreen</PresentationFormat>
  <Paragraphs>346</Paragraphs>
  <Slides>40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40</vt:i4>
      </vt:variant>
    </vt:vector>
  </HeadingPairs>
  <TitlesOfParts>
    <vt:vector size="54" baseType="lpstr">
      <vt:lpstr>SimSun</vt:lpstr>
      <vt:lpstr>Arial</vt:lpstr>
      <vt:lpstr>Arial</vt:lpstr>
      <vt:lpstr>Bookman Old Style</vt:lpstr>
      <vt:lpstr>Calibri</vt:lpstr>
      <vt:lpstr>Consolas</vt:lpstr>
      <vt:lpstr>Gill Sans MT</vt:lpstr>
      <vt:lpstr>Nunito</vt:lpstr>
      <vt:lpstr>Palatino Linotype</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11085</cp:revision>
  <dcterms:created xsi:type="dcterms:W3CDTF">2015-10-09T06:09:34Z</dcterms:created>
  <dcterms:modified xsi:type="dcterms:W3CDTF">2023-08-22T06:02:45Z</dcterms:modified>
</cp:coreProperties>
</file>