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7.jpeg" ContentType="image/jpeg"/>
  <Override PartName="/ppt/media/image8.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78.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77.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10920" y="6447240"/>
            <a:ext cx="170280" cy="1400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2960" cy="12596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2960" cy="6652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4400" cy="12596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4400" cy="6652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10920" y="6447240"/>
            <a:ext cx="170280" cy="1400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10920" y="6447240"/>
            <a:ext cx="170280" cy="1400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4000" cy="9702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3920" cy="2833920"/>
          </a:xfrm>
          <a:prstGeom prst="rect">
            <a:avLst/>
          </a:prstGeom>
          <a:ln>
            <a:noFill/>
          </a:ln>
        </p:spPr>
      </p:pic>
      <p:sp>
        <p:nvSpPr>
          <p:cNvPr id="90" name="CustomShape 2"/>
          <p:cNvSpPr/>
          <p:nvPr/>
        </p:nvSpPr>
        <p:spPr>
          <a:xfrm>
            <a:off x="720000" y="5158800"/>
            <a:ext cx="10864080" cy="116928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3920" cy="1047240"/>
          </a:xfrm>
          <a:prstGeom prst="rect">
            <a:avLst/>
          </a:prstGeom>
          <a:ln>
            <a:noFill/>
          </a:ln>
        </p:spPr>
      </p:pic>
      <p:sp>
        <p:nvSpPr>
          <p:cNvPr id="92" name="CustomShape 3"/>
          <p:cNvSpPr/>
          <p:nvPr/>
        </p:nvSpPr>
        <p:spPr>
          <a:xfrm>
            <a:off x="3557880" y="93600"/>
            <a:ext cx="84322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5720" cy="1049040"/>
          </a:xfrm>
          <a:prstGeom prst="rect">
            <a:avLst/>
          </a:prstGeom>
          <a:ln>
            <a:noFill/>
          </a:ln>
        </p:spPr>
      </p:pic>
      <p:pic>
        <p:nvPicPr>
          <p:cNvPr id="94" name="Picture 7" descr=""/>
          <p:cNvPicPr/>
          <p:nvPr/>
        </p:nvPicPr>
        <p:blipFill>
          <a:blip r:embed="rId4"/>
          <a:stretch/>
        </p:blipFill>
        <p:spPr>
          <a:xfrm>
            <a:off x="57960" y="2448000"/>
            <a:ext cx="3531960" cy="3531960"/>
          </a:xfrm>
          <a:prstGeom prst="rect">
            <a:avLst/>
          </a:prstGeom>
          <a:ln>
            <a:noFill/>
          </a:ln>
        </p:spPr>
      </p:pic>
      <p:sp>
        <p:nvSpPr>
          <p:cNvPr id="95" name="CustomShape 4"/>
          <p:cNvSpPr/>
          <p:nvPr/>
        </p:nvSpPr>
        <p:spPr>
          <a:xfrm>
            <a:off x="7632000" y="4716000"/>
            <a:ext cx="3448080" cy="394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2" name="CustomShape 2"/>
          <p:cNvSpPr/>
          <p:nvPr/>
        </p:nvSpPr>
        <p:spPr>
          <a:xfrm>
            <a:off x="248400" y="762120"/>
            <a:ext cx="116920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3" name="CustomShape 3"/>
          <p:cNvSpPr/>
          <p:nvPr/>
        </p:nvSpPr>
        <p:spPr>
          <a:xfrm>
            <a:off x="246600" y="3024360"/>
            <a:ext cx="11693880" cy="214704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4"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5" name="CustomShape 5"/>
          <p:cNvSpPr/>
          <p:nvPr/>
        </p:nvSpPr>
        <p:spPr>
          <a:xfrm>
            <a:off x="246600" y="213372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7"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9" name="CustomShape 2"/>
          <p:cNvSpPr/>
          <p:nvPr/>
        </p:nvSpPr>
        <p:spPr>
          <a:xfrm>
            <a:off x="248400" y="762120"/>
            <a:ext cx="116920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40" name="CustomShape 3"/>
          <p:cNvSpPr/>
          <p:nvPr/>
        </p:nvSpPr>
        <p:spPr>
          <a:xfrm>
            <a:off x="246600" y="3209040"/>
            <a:ext cx="11693880" cy="255852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41"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2" name="CustomShape 5"/>
          <p:cNvSpPr/>
          <p:nvPr/>
        </p:nvSpPr>
        <p:spPr>
          <a:xfrm>
            <a:off x="246600" y="220644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4" name="CustomShape 2"/>
          <p:cNvSpPr/>
          <p:nvPr/>
        </p:nvSpPr>
        <p:spPr>
          <a:xfrm>
            <a:off x="522360" y="4323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5" name="Table 3"/>
          <p:cNvGraphicFramePr/>
          <p:nvPr/>
        </p:nvGraphicFramePr>
        <p:xfrm>
          <a:off x="208800" y="12420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7" name="CustomShape 2"/>
          <p:cNvSpPr/>
          <p:nvPr/>
        </p:nvSpPr>
        <p:spPr>
          <a:xfrm>
            <a:off x="248400" y="762120"/>
            <a:ext cx="116920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8" name="CustomShape 3"/>
          <p:cNvSpPr/>
          <p:nvPr/>
        </p:nvSpPr>
        <p:spPr>
          <a:xfrm>
            <a:off x="246600" y="4582800"/>
            <a:ext cx="11693880" cy="214704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9"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0" name="CustomShape 5"/>
          <p:cNvSpPr/>
          <p:nvPr/>
        </p:nvSpPr>
        <p:spPr>
          <a:xfrm>
            <a:off x="246600" y="2845080"/>
            <a:ext cx="116938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2"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2"/>
          <p:cNvSpPr/>
          <p:nvPr/>
        </p:nvSpPr>
        <p:spPr>
          <a:xfrm>
            <a:off x="248400" y="762120"/>
            <a:ext cx="116920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3"/>
          <p:cNvSpPr/>
          <p:nvPr/>
        </p:nvSpPr>
        <p:spPr>
          <a:xfrm>
            <a:off x="246600" y="2681640"/>
            <a:ext cx="8869320" cy="173556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4"/>
          <p:cNvSpPr/>
          <p:nvPr/>
        </p:nvSpPr>
        <p:spPr>
          <a:xfrm>
            <a:off x="6482880" y="1945080"/>
            <a:ext cx="5457600" cy="2189160"/>
          </a:xfrm>
          <a:prstGeom prst="rect">
            <a:avLst/>
          </a:prstGeom>
          <a:noFill/>
          <a:ln>
            <a:noFill/>
          </a:ln>
        </p:spPr>
        <p:style>
          <a:lnRef idx="0"/>
          <a:fillRef idx="0"/>
          <a:effectRef idx="0"/>
          <a:fontRef idx="minor"/>
        </p:style>
        <p:txBody>
          <a:bodyPr lIns="90000" rIns="90000" tIns="45000" bIns="45000">
            <a:noAutofit/>
          </a:bodyPr>
          <a:p>
            <a:pPr marL="216000" indent="-1987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87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87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87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87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8" name="CustomShape 6"/>
          <p:cNvSpPr/>
          <p:nvPr/>
        </p:nvSpPr>
        <p:spPr>
          <a:xfrm>
            <a:off x="246600" y="174204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2"/>
          <p:cNvSpPr/>
          <p:nvPr/>
        </p:nvSpPr>
        <p:spPr>
          <a:xfrm>
            <a:off x="248400" y="762120"/>
            <a:ext cx="1169208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3"/>
          <p:cNvSpPr/>
          <p:nvPr/>
        </p:nvSpPr>
        <p:spPr>
          <a:xfrm>
            <a:off x="246600" y="3533040"/>
            <a:ext cx="886932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4"/>
          <p:cNvSpPr/>
          <p:nvPr/>
        </p:nvSpPr>
        <p:spPr>
          <a:xfrm>
            <a:off x="246600" y="5091840"/>
            <a:ext cx="8835840" cy="996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584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584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5" name="CustomShape 5"/>
          <p:cNvSpPr/>
          <p:nvPr/>
        </p:nvSpPr>
        <p:spPr>
          <a:xfrm>
            <a:off x="246600" y="2903400"/>
            <a:ext cx="11693880" cy="464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6"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7" name="CustomShape 7"/>
          <p:cNvSpPr/>
          <p:nvPr/>
        </p:nvSpPr>
        <p:spPr>
          <a:xfrm>
            <a:off x="246600" y="174204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7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8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99" name="CustomShape 4"/>
          <p:cNvSpPr/>
          <p:nvPr/>
        </p:nvSpPr>
        <p:spPr>
          <a:xfrm>
            <a:off x="648000" y="1269360"/>
            <a:ext cx="10943280" cy="680760"/>
          </a:xfrm>
          <a:prstGeom prst="rect">
            <a:avLst/>
          </a:prstGeom>
          <a:noFill/>
          <a:ln>
            <a:noFill/>
          </a:ln>
        </p:spPr>
        <p:style>
          <a:lnRef idx="0"/>
          <a:fillRef idx="0"/>
          <a:effectRef idx="0"/>
          <a:fontRef idx="minor"/>
        </p:style>
        <p:txBody>
          <a:bodyPr lIns="90000" rIns="90000" tIns="45000" bIns="45000">
            <a:noAutofit/>
          </a:bodyPr>
          <a:p>
            <a:pPr marL="216000" indent="-215280">
              <a:lnSpc>
                <a:spcPct val="100000"/>
              </a:lnSpc>
              <a:buClr>
                <a:srgbClr val="000000"/>
              </a:buClr>
              <a:buSzPct val="45000"/>
              <a:buFont typeface="Wingdings" charset="2"/>
              <a:buChar char=""/>
            </a:pPr>
            <a:r>
              <a:rPr b="0" lang="en-IN" sz="2000" spc="-1" strike="noStrike">
                <a:solidFill>
                  <a:srgbClr val="00838f"/>
                </a:solidFill>
                <a:latin typeface="Segoe UI"/>
                <a:ea typeface="DejaVu Sans"/>
              </a:rPr>
              <a:t>Redis allows us to store keys that map to any one of five different data structure types; </a:t>
            </a:r>
            <a:r>
              <a:rPr b="1" lang="en-IN" sz="2000" spc="-1" strike="noStrike">
                <a:solidFill>
                  <a:srgbClr val="00838f"/>
                </a:solidFill>
                <a:latin typeface="Segoe UI"/>
                <a:ea typeface="DejaVu Sans"/>
              </a:rPr>
              <a:t>STRINGs, LISTs, SETs, HASHes, and ZSETs.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1" name="CustomShape 2"/>
          <p:cNvSpPr/>
          <p:nvPr/>
        </p:nvSpPr>
        <p:spPr>
          <a:xfrm>
            <a:off x="248400" y="762120"/>
            <a:ext cx="116920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2" name="CustomShape 3"/>
          <p:cNvSpPr/>
          <p:nvPr/>
        </p:nvSpPr>
        <p:spPr>
          <a:xfrm>
            <a:off x="246600" y="3545280"/>
            <a:ext cx="11693880" cy="173556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3"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4" name="CustomShape 5"/>
          <p:cNvSpPr/>
          <p:nvPr/>
        </p:nvSpPr>
        <p:spPr>
          <a:xfrm>
            <a:off x="246600" y="254664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6"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8" name="CustomShape 2"/>
          <p:cNvSpPr/>
          <p:nvPr/>
        </p:nvSpPr>
        <p:spPr>
          <a:xfrm>
            <a:off x="248400" y="762120"/>
            <a:ext cx="116146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9" name="CustomShape 3"/>
          <p:cNvSpPr/>
          <p:nvPr/>
        </p:nvSpPr>
        <p:spPr>
          <a:xfrm>
            <a:off x="246600" y="4313880"/>
            <a:ext cx="1099908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0" name="CustomShape 4"/>
          <p:cNvSpPr/>
          <p:nvPr/>
        </p:nvSpPr>
        <p:spPr>
          <a:xfrm>
            <a:off x="246600" y="5682240"/>
            <a:ext cx="11693880" cy="996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820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820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81"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2" name="CustomShape 6"/>
          <p:cNvSpPr/>
          <p:nvPr/>
        </p:nvSpPr>
        <p:spPr>
          <a:xfrm>
            <a:off x="246600" y="3120840"/>
            <a:ext cx="116938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4"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5"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7" name="CustomShape 2"/>
          <p:cNvSpPr/>
          <p:nvPr/>
        </p:nvSpPr>
        <p:spPr>
          <a:xfrm>
            <a:off x="248400" y="762120"/>
            <a:ext cx="116920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8" name="CustomShape 3"/>
          <p:cNvSpPr/>
          <p:nvPr/>
        </p:nvSpPr>
        <p:spPr>
          <a:xfrm>
            <a:off x="246600" y="4482000"/>
            <a:ext cx="8869320" cy="9126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9" name="CustomShape 4"/>
          <p:cNvSpPr/>
          <p:nvPr/>
        </p:nvSpPr>
        <p:spPr>
          <a:xfrm>
            <a:off x="246600" y="5600520"/>
            <a:ext cx="8835840" cy="91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820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0"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1" name="CustomShape 6"/>
          <p:cNvSpPr/>
          <p:nvPr/>
        </p:nvSpPr>
        <p:spPr>
          <a:xfrm>
            <a:off x="246600" y="3091680"/>
            <a:ext cx="116938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3"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4"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6" name="CustomShape 2"/>
          <p:cNvSpPr/>
          <p:nvPr/>
        </p:nvSpPr>
        <p:spPr>
          <a:xfrm>
            <a:off x="248400" y="762120"/>
            <a:ext cx="116920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7" name="CustomShape 3"/>
          <p:cNvSpPr/>
          <p:nvPr/>
        </p:nvSpPr>
        <p:spPr>
          <a:xfrm>
            <a:off x="246600" y="3429000"/>
            <a:ext cx="8869320" cy="9126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8" name="CustomShape 4"/>
          <p:cNvSpPr/>
          <p:nvPr/>
        </p:nvSpPr>
        <p:spPr>
          <a:xfrm>
            <a:off x="246600" y="4676040"/>
            <a:ext cx="8835840" cy="91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820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9"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0" name="CustomShape 6"/>
          <p:cNvSpPr/>
          <p:nvPr/>
        </p:nvSpPr>
        <p:spPr>
          <a:xfrm>
            <a:off x="246600" y="239508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2"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4" name="CustomShape 2"/>
          <p:cNvSpPr/>
          <p:nvPr/>
        </p:nvSpPr>
        <p:spPr>
          <a:xfrm>
            <a:off x="248400" y="762120"/>
            <a:ext cx="116920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5" name="CustomShape 3"/>
          <p:cNvSpPr/>
          <p:nvPr/>
        </p:nvSpPr>
        <p:spPr>
          <a:xfrm>
            <a:off x="246600" y="4626000"/>
            <a:ext cx="886932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6"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7" name="CustomShape 5"/>
          <p:cNvSpPr/>
          <p:nvPr/>
        </p:nvSpPr>
        <p:spPr>
          <a:xfrm>
            <a:off x="246600" y="2976480"/>
            <a:ext cx="116938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9" name="CustomShape 2"/>
          <p:cNvSpPr/>
          <p:nvPr/>
        </p:nvSpPr>
        <p:spPr>
          <a:xfrm>
            <a:off x="522360" y="4467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6600" y="2563200"/>
            <a:ext cx="11697120" cy="851400"/>
          </a:xfrm>
          <a:prstGeom prst="rect">
            <a:avLst/>
          </a:prstGeom>
          <a:noFill/>
          <a:ln>
            <a:noFill/>
          </a:ln>
        </p:spPr>
        <p:style>
          <a:lnRef idx="0"/>
          <a:fillRef idx="0"/>
          <a:effectRef idx="0"/>
          <a:fontRef idx="minor"/>
        </p:style>
        <p:txBody>
          <a:bodyPr lIns="90000" rIns="90000" tIns="45000" bIns="45000">
            <a:spAutoFit/>
          </a:bodyPr>
          <a:p>
            <a:pPr marL="343080" indent="-3225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25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2"/>
          <p:cNvSpPr/>
          <p:nvPr/>
        </p:nvSpPr>
        <p:spPr>
          <a:xfrm>
            <a:off x="246600" y="1742040"/>
            <a:ext cx="116971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3"/>
          <p:cNvSpPr/>
          <p:nvPr/>
        </p:nvSpPr>
        <p:spPr>
          <a:xfrm>
            <a:off x="246600" y="762120"/>
            <a:ext cx="1169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3" name="CustomShape 4"/>
          <p:cNvSpPr/>
          <p:nvPr/>
        </p:nvSpPr>
        <p:spPr>
          <a:xfrm>
            <a:off x="246600" y="4239720"/>
            <a:ext cx="1169712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532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532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532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5"/>
          <p:cNvSpPr/>
          <p:nvPr/>
        </p:nvSpPr>
        <p:spPr>
          <a:xfrm>
            <a:off x="246600" y="3678480"/>
            <a:ext cx="8691840" cy="335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6"/>
          <p:cNvSpPr/>
          <p:nvPr/>
        </p:nvSpPr>
        <p:spPr>
          <a:xfrm>
            <a:off x="246600" y="0"/>
            <a:ext cx="11697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6" name="CustomShape 7"/>
          <p:cNvSpPr/>
          <p:nvPr/>
        </p:nvSpPr>
        <p:spPr>
          <a:xfrm>
            <a:off x="246600" y="6212880"/>
            <a:ext cx="11230560" cy="4798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7" name="CustomShape 8"/>
          <p:cNvSpPr/>
          <p:nvPr/>
        </p:nvSpPr>
        <p:spPr>
          <a:xfrm>
            <a:off x="6357240" y="5906160"/>
            <a:ext cx="6239520" cy="37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1" name="CustomShape 2"/>
          <p:cNvSpPr/>
          <p:nvPr/>
        </p:nvSpPr>
        <p:spPr>
          <a:xfrm>
            <a:off x="248400" y="762120"/>
            <a:ext cx="116920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2" name="CustomShape 3"/>
          <p:cNvSpPr/>
          <p:nvPr/>
        </p:nvSpPr>
        <p:spPr>
          <a:xfrm>
            <a:off x="246600" y="4868280"/>
            <a:ext cx="8869320" cy="173556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3"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4" name="CustomShape 5"/>
          <p:cNvSpPr/>
          <p:nvPr/>
        </p:nvSpPr>
        <p:spPr>
          <a:xfrm>
            <a:off x="246600" y="3047040"/>
            <a:ext cx="116938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6" name="CustomShape 2"/>
          <p:cNvSpPr/>
          <p:nvPr/>
        </p:nvSpPr>
        <p:spPr>
          <a:xfrm>
            <a:off x="522360" y="425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7"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9" name="CustomShape 2"/>
          <p:cNvSpPr/>
          <p:nvPr/>
        </p:nvSpPr>
        <p:spPr>
          <a:xfrm>
            <a:off x="248400" y="762120"/>
            <a:ext cx="116920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0" name="CustomShape 3"/>
          <p:cNvSpPr/>
          <p:nvPr/>
        </p:nvSpPr>
        <p:spPr>
          <a:xfrm>
            <a:off x="246600" y="3821760"/>
            <a:ext cx="886932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1"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2" name="CustomShape 5"/>
          <p:cNvSpPr/>
          <p:nvPr/>
        </p:nvSpPr>
        <p:spPr>
          <a:xfrm>
            <a:off x="246600" y="2496600"/>
            <a:ext cx="116938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4" name="CustomShape 2"/>
          <p:cNvSpPr/>
          <p:nvPr/>
        </p:nvSpPr>
        <p:spPr>
          <a:xfrm>
            <a:off x="1666800" y="609480"/>
            <a:ext cx="8818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5" name="CustomShape 3"/>
          <p:cNvSpPr/>
          <p:nvPr/>
        </p:nvSpPr>
        <p:spPr>
          <a:xfrm>
            <a:off x="522360" y="3531600"/>
            <a:ext cx="110556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7"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When we push items onto a LIST, the command returns the current length of the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9" name="CustomShape 2"/>
          <p:cNvSpPr/>
          <p:nvPr/>
        </p:nvSpPr>
        <p:spPr>
          <a:xfrm>
            <a:off x="248400" y="762120"/>
            <a:ext cx="116920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0" name="CustomShape 3"/>
          <p:cNvSpPr/>
          <p:nvPr/>
        </p:nvSpPr>
        <p:spPr>
          <a:xfrm>
            <a:off x="246600" y="3461760"/>
            <a:ext cx="8869320" cy="173556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368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368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31" name="CustomShape 4"/>
          <p:cNvSpPr/>
          <p:nvPr/>
        </p:nvSpPr>
        <p:spPr>
          <a:xfrm>
            <a:off x="10445400" y="2217960"/>
            <a:ext cx="1495080" cy="40536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2"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3" name="CustomShape 6"/>
          <p:cNvSpPr/>
          <p:nvPr/>
        </p:nvSpPr>
        <p:spPr>
          <a:xfrm>
            <a:off x="246600" y="249660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5"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6"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8" name="CustomShape 2"/>
          <p:cNvSpPr/>
          <p:nvPr/>
        </p:nvSpPr>
        <p:spPr>
          <a:xfrm>
            <a:off x="248400" y="762120"/>
            <a:ext cx="116920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9" name="CustomShape 3"/>
          <p:cNvSpPr/>
          <p:nvPr/>
        </p:nvSpPr>
        <p:spPr>
          <a:xfrm>
            <a:off x="8849880" y="2814840"/>
            <a:ext cx="29714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0" name="CustomShape 4"/>
          <p:cNvSpPr/>
          <p:nvPr/>
        </p:nvSpPr>
        <p:spPr>
          <a:xfrm>
            <a:off x="246600" y="3870720"/>
            <a:ext cx="8869320" cy="9126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1"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2" name="CustomShape 6"/>
          <p:cNvSpPr/>
          <p:nvPr/>
        </p:nvSpPr>
        <p:spPr>
          <a:xfrm>
            <a:off x="246600" y="2903040"/>
            <a:ext cx="11574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3" name="CustomShape 7"/>
          <p:cNvSpPr/>
          <p:nvPr/>
        </p:nvSpPr>
        <p:spPr>
          <a:xfrm>
            <a:off x="246600" y="5082120"/>
            <a:ext cx="10121040" cy="91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We can fetch the entire list by passing a range of 0 for the start index and -1 for the last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5"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7" name="CustomShape 2"/>
          <p:cNvSpPr/>
          <p:nvPr/>
        </p:nvSpPr>
        <p:spPr>
          <a:xfrm>
            <a:off x="248400" y="762120"/>
            <a:ext cx="116920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8" name="CustomShape 3"/>
          <p:cNvSpPr/>
          <p:nvPr/>
        </p:nvSpPr>
        <p:spPr>
          <a:xfrm>
            <a:off x="246600" y="2748960"/>
            <a:ext cx="886932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9" name="CustomShape 4"/>
          <p:cNvSpPr/>
          <p:nvPr/>
        </p:nvSpPr>
        <p:spPr>
          <a:xfrm>
            <a:off x="4601520" y="5832000"/>
            <a:ext cx="56084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0" name="CustomShape 5"/>
          <p:cNvSpPr/>
          <p:nvPr/>
        </p:nvSpPr>
        <p:spPr>
          <a:xfrm>
            <a:off x="10584000" y="3710160"/>
            <a:ext cx="1394640" cy="25398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51"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2" name="CustomShape 7"/>
          <p:cNvSpPr/>
          <p:nvPr/>
        </p:nvSpPr>
        <p:spPr>
          <a:xfrm>
            <a:off x="246600" y="185832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10"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4"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6" name="CustomShape 2"/>
          <p:cNvSpPr/>
          <p:nvPr/>
        </p:nvSpPr>
        <p:spPr>
          <a:xfrm>
            <a:off x="248400" y="762120"/>
            <a:ext cx="116920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7" name="CustomShape 3"/>
          <p:cNvSpPr/>
          <p:nvPr/>
        </p:nvSpPr>
        <p:spPr>
          <a:xfrm>
            <a:off x="246600" y="3990600"/>
            <a:ext cx="11693880" cy="9126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8"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9" name="CustomShape 5"/>
          <p:cNvSpPr/>
          <p:nvPr/>
        </p:nvSpPr>
        <p:spPr>
          <a:xfrm>
            <a:off x="246600" y="296100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1"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3" name="CustomShape 2"/>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4" name="CustomShape 3"/>
          <p:cNvSpPr/>
          <p:nvPr/>
        </p:nvSpPr>
        <p:spPr>
          <a:xfrm>
            <a:off x="248400" y="762120"/>
            <a:ext cx="104115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5" name="CustomShape 4"/>
          <p:cNvSpPr/>
          <p:nvPr/>
        </p:nvSpPr>
        <p:spPr>
          <a:xfrm>
            <a:off x="246600" y="4199760"/>
            <a:ext cx="8869320" cy="9126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6" name="CustomShape 5"/>
          <p:cNvSpPr/>
          <p:nvPr/>
        </p:nvSpPr>
        <p:spPr>
          <a:xfrm>
            <a:off x="2244600" y="5914440"/>
            <a:ext cx="8159040" cy="360360"/>
          </a:xfrm>
          <a:prstGeom prst="rect">
            <a:avLst/>
          </a:prstGeom>
          <a:noFill/>
          <a:ln>
            <a:noFill/>
          </a:ln>
        </p:spPr>
        <p:style>
          <a:lnRef idx="0"/>
          <a:fillRef idx="0"/>
          <a:effectRef idx="0"/>
          <a:fontRef idx="minor"/>
        </p:style>
        <p:txBody>
          <a:bodyPr lIns="90000" rIns="90000" tIns="45000" bIns="45000">
            <a:noAutofit/>
          </a:bodyPr>
          <a:p>
            <a:pPr marL="216000" indent="-2019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7" name="CustomShape 6"/>
          <p:cNvSpPr/>
          <p:nvPr/>
        </p:nvSpPr>
        <p:spPr>
          <a:xfrm>
            <a:off x="10585440" y="973800"/>
            <a:ext cx="1424520" cy="57081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8" name="CustomShape 7"/>
          <p:cNvSpPr/>
          <p:nvPr/>
        </p:nvSpPr>
        <p:spPr>
          <a:xfrm>
            <a:off x="246600" y="3135600"/>
            <a:ext cx="11693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0"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72" name="CustomShape 2"/>
          <p:cNvSpPr/>
          <p:nvPr/>
        </p:nvSpPr>
        <p:spPr>
          <a:xfrm>
            <a:off x="248400" y="762120"/>
            <a:ext cx="103230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3" name="CustomShape 3"/>
          <p:cNvSpPr/>
          <p:nvPr/>
        </p:nvSpPr>
        <p:spPr>
          <a:xfrm>
            <a:off x="246600" y="3099240"/>
            <a:ext cx="8869320" cy="173556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4" name="CustomShape 4"/>
          <p:cNvSpPr/>
          <p:nvPr/>
        </p:nvSpPr>
        <p:spPr>
          <a:xfrm>
            <a:off x="1224000" y="5904000"/>
            <a:ext cx="8913960" cy="345960"/>
          </a:xfrm>
          <a:prstGeom prst="rect">
            <a:avLst/>
          </a:prstGeom>
          <a:noFill/>
          <a:ln>
            <a:noFill/>
          </a:ln>
        </p:spPr>
        <p:style>
          <a:lnRef idx="0"/>
          <a:fillRef idx="0"/>
          <a:effectRef idx="0"/>
          <a:fontRef idx="minor"/>
        </p:style>
        <p:txBody>
          <a:bodyPr lIns="90000" rIns="90000" tIns="45000" bIns="45000">
            <a:noAutofit/>
          </a:bodyPr>
          <a:p>
            <a:pPr marL="216000" indent="-2019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5" name="CustomShape 5"/>
          <p:cNvSpPr/>
          <p:nvPr/>
        </p:nvSpPr>
        <p:spPr>
          <a:xfrm>
            <a:off x="10585440" y="1036440"/>
            <a:ext cx="1424520" cy="56455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6"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7" name="CustomShape 7"/>
          <p:cNvSpPr/>
          <p:nvPr/>
        </p:nvSpPr>
        <p:spPr>
          <a:xfrm>
            <a:off x="246600" y="2496600"/>
            <a:ext cx="116938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9" name="CustomShape 2"/>
          <p:cNvSpPr/>
          <p:nvPr/>
        </p:nvSpPr>
        <p:spPr>
          <a:xfrm>
            <a:off x="1666800" y="609480"/>
            <a:ext cx="8818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0" name="CustomShape 3"/>
          <p:cNvSpPr/>
          <p:nvPr/>
        </p:nvSpPr>
        <p:spPr>
          <a:xfrm>
            <a:off x="522360" y="3531600"/>
            <a:ext cx="110556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304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82"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pic>
        <p:nvPicPr>
          <p:cNvPr id="283" name="" descr=""/>
          <p:cNvPicPr/>
          <p:nvPr/>
        </p:nvPicPr>
        <p:blipFill>
          <a:blip r:embed="rId1"/>
          <a:stretch/>
        </p:blipFill>
        <p:spPr>
          <a:xfrm>
            <a:off x="216000" y="72000"/>
            <a:ext cx="6264000" cy="2203560"/>
          </a:xfrm>
          <a:prstGeom prst="rect">
            <a:avLst/>
          </a:prstGeom>
          <a:ln>
            <a:noFill/>
          </a:ln>
        </p:spPr>
      </p:pic>
      <p:sp>
        <p:nvSpPr>
          <p:cNvPr id="284" name="TextShape 3"/>
          <p:cNvSpPr txBox="1"/>
          <p:nvPr/>
        </p:nvSpPr>
        <p:spPr>
          <a:xfrm>
            <a:off x="144000" y="5256000"/>
            <a:ext cx="11808000" cy="794520"/>
          </a:xfrm>
          <a:prstGeom prst="rect">
            <a:avLst/>
          </a:prstGeom>
          <a:noFill/>
          <a:ln>
            <a:noFill/>
          </a:ln>
        </p:spPr>
        <p:txBody>
          <a:bodyPr lIns="90000" rIns="90000" tIns="45000" bIns="45000">
            <a:noAutofit/>
          </a:bodyPr>
          <a:p>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user:1000 name 'John Smith</a:t>
            </a:r>
            <a:r>
              <a:rPr b="0" lang="en-IN" sz="1600" spc="-1" strike="noStrike">
                <a:solidFill>
                  <a:srgbClr val="ff5733"/>
                </a:solidFill>
                <a:latin typeface="Consolas"/>
                <a:ea typeface="SimSun"/>
              </a:rPr>
              <a:t>' email john.smith@example.com password </a:t>
            </a:r>
            <a:r>
              <a:rPr b="0" lang="en-IN" sz="1600" spc="-1" strike="noStrike">
                <a:solidFill>
                  <a:srgbClr val="ff5733"/>
                </a:solidFill>
                <a:latin typeface="Consolas"/>
                <a:ea typeface="SimSun"/>
              </a:rPr>
              <a:t>s3cret</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user:1001 name 'Mery Jones</a:t>
            </a:r>
            <a:r>
              <a:rPr b="0" lang="en-IN" sz="1600" spc="-1" strike="noStrike">
                <a:solidFill>
                  <a:srgbClr val="ff5733"/>
                </a:solidFill>
                <a:latin typeface="Consolas"/>
                <a:ea typeface="SimSun"/>
              </a:rPr>
              <a:t>' email mjones@example.com password hiden</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user:1002 name 'Sally Brown</a:t>
            </a:r>
            <a:r>
              <a:rPr b="0" lang="en-IN" sz="1600" spc="-1" strike="noStrike">
                <a:solidFill>
                  <a:srgbClr val="ff5733"/>
                </a:solidFill>
                <a:latin typeface="Consolas"/>
                <a:ea typeface="SimSun"/>
              </a:rPr>
              <a:t>' email sally.b@example.com password </a:t>
            </a:r>
            <a:r>
              <a:rPr b="0" lang="en-IN" sz="1600" spc="-1" strike="noStrike">
                <a:solidFill>
                  <a:srgbClr val="ff5733"/>
                </a:solidFill>
                <a:latin typeface="Consolas"/>
                <a:ea typeface="SimSun"/>
              </a:rPr>
              <a:t>p4sswOrd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6" name="CustomShape 2"/>
          <p:cNvSpPr/>
          <p:nvPr/>
        </p:nvSpPr>
        <p:spPr>
          <a:xfrm>
            <a:off x="248400" y="762120"/>
            <a:ext cx="116920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7" name="CustomShape 3"/>
          <p:cNvSpPr/>
          <p:nvPr/>
        </p:nvSpPr>
        <p:spPr>
          <a:xfrm>
            <a:off x="248400" y="349488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8" name="CustomShape 4"/>
          <p:cNvSpPr/>
          <p:nvPr/>
        </p:nvSpPr>
        <p:spPr>
          <a:xfrm>
            <a:off x="248400" y="4896360"/>
            <a:ext cx="11533320" cy="9126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9"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1"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r>
              <a:rPr b="0" lang="en-IN" sz="1800" spc="-1" strike="noStrike">
                <a:solidFill>
                  <a:srgbClr val="bb0643"/>
                </a:solidFill>
                <a:latin typeface="Segoe UI"/>
                <a:ea typeface="DejaVu Sans"/>
              </a:rPr>
              <a:t>TODO</a:t>
            </a:r>
            <a:endParaRPr b="0" lang="en-IN" sz="1800" spc="-1" strike="noStrike">
              <a:latin typeface="Arial"/>
            </a:endParaRPr>
          </a:p>
        </p:txBody>
      </p:sp>
      <p:sp>
        <p:nvSpPr>
          <p:cNvPr id="292" name="CustomShape 3"/>
          <p:cNvSpPr/>
          <p:nvPr/>
        </p:nvSpPr>
        <p:spPr>
          <a:xfrm>
            <a:off x="504000" y="1584000"/>
            <a:ext cx="6264000" cy="363960"/>
          </a:xfrm>
          <a:prstGeom prst="rect">
            <a:avLst/>
          </a:prstGeom>
          <a:noFill/>
          <a:ln>
            <a:noFill/>
          </a:ln>
        </p:spPr>
        <p:style>
          <a:lnRef idx="0"/>
          <a:fillRef idx="0"/>
          <a:effectRef idx="0"/>
          <a:fontRef idx="minor"/>
        </p:style>
        <p:txBody>
          <a:bodyPr lIns="90000" rIns="90000" tIns="45000" bIns="45000">
            <a:spAutoFit/>
          </a:bodyPr>
          <a:p>
            <a:pPr algn="just"/>
            <a:r>
              <a:rPr b="0" lang="en-IN" sz="1800" spc="-1" strike="noStrike">
                <a:solidFill>
                  <a:srgbClr val="bb0643"/>
                </a:solidFill>
                <a:latin typeface="Segoe UI"/>
                <a:ea typeface="DejaVu Sans"/>
              </a:rPr>
              <a:t>As per Redis 4.0.0, HMSET is considered deprecated.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600" y="762120"/>
            <a:ext cx="116906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2" name="CustomShape 2"/>
          <p:cNvSpPr/>
          <p:nvPr/>
        </p:nvSpPr>
        <p:spPr>
          <a:xfrm>
            <a:off x="246600" y="3089520"/>
            <a:ext cx="9400320" cy="173556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3"/>
          <p:cNvSpPr/>
          <p:nvPr/>
        </p:nvSpPr>
        <p:spPr>
          <a:xfrm>
            <a:off x="246600" y="5028480"/>
            <a:ext cx="8835840" cy="996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584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4" name="CustomShape 4"/>
          <p:cNvSpPr/>
          <p:nvPr/>
        </p:nvSpPr>
        <p:spPr>
          <a:xfrm>
            <a:off x="2466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4" name="CustomShape 2"/>
          <p:cNvSpPr/>
          <p:nvPr/>
        </p:nvSpPr>
        <p:spPr>
          <a:xfrm>
            <a:off x="248400" y="762120"/>
            <a:ext cx="116920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95" name="CustomShape 3"/>
          <p:cNvSpPr/>
          <p:nvPr/>
        </p:nvSpPr>
        <p:spPr>
          <a:xfrm>
            <a:off x="248400" y="262872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6" name="CustomShape 4"/>
          <p:cNvSpPr/>
          <p:nvPr/>
        </p:nvSpPr>
        <p:spPr>
          <a:xfrm>
            <a:off x="248400" y="3709800"/>
            <a:ext cx="11659680" cy="9126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7"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9"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248400" y="762120"/>
            <a:ext cx="116920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02" name="CustomShape 3"/>
          <p:cNvSpPr/>
          <p:nvPr/>
        </p:nvSpPr>
        <p:spPr>
          <a:xfrm>
            <a:off x="248400" y="250848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03" name="CustomShape 4"/>
          <p:cNvSpPr/>
          <p:nvPr/>
        </p:nvSpPr>
        <p:spPr>
          <a:xfrm>
            <a:off x="248400" y="3837600"/>
            <a:ext cx="886932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04"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6"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7"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9" name="CustomShape 2"/>
          <p:cNvSpPr/>
          <p:nvPr/>
        </p:nvSpPr>
        <p:spPr>
          <a:xfrm>
            <a:off x="248400" y="762120"/>
            <a:ext cx="116920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10" name="CustomShape 3"/>
          <p:cNvSpPr/>
          <p:nvPr/>
        </p:nvSpPr>
        <p:spPr>
          <a:xfrm>
            <a:off x="248400" y="266976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11" name="CustomShape 4"/>
          <p:cNvSpPr/>
          <p:nvPr/>
        </p:nvSpPr>
        <p:spPr>
          <a:xfrm>
            <a:off x="248400" y="3724920"/>
            <a:ext cx="886932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2"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676520" y="2362320"/>
            <a:ext cx="881856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14"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5"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7" name="CustomShape 2"/>
          <p:cNvSpPr/>
          <p:nvPr/>
        </p:nvSpPr>
        <p:spPr>
          <a:xfrm>
            <a:off x="248400" y="762120"/>
            <a:ext cx="116920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8" name="CustomShape 3"/>
          <p:cNvSpPr/>
          <p:nvPr/>
        </p:nvSpPr>
        <p:spPr>
          <a:xfrm>
            <a:off x="248400" y="3206880"/>
            <a:ext cx="116920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9" name="CustomShape 4"/>
          <p:cNvSpPr/>
          <p:nvPr/>
        </p:nvSpPr>
        <p:spPr>
          <a:xfrm>
            <a:off x="248400" y="4872240"/>
            <a:ext cx="1155816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0"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22" name="CustomShape 2"/>
          <p:cNvSpPr/>
          <p:nvPr/>
        </p:nvSpPr>
        <p:spPr>
          <a:xfrm>
            <a:off x="1666800" y="609480"/>
            <a:ext cx="8818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23" name="CustomShape 3"/>
          <p:cNvSpPr/>
          <p:nvPr/>
        </p:nvSpPr>
        <p:spPr>
          <a:xfrm>
            <a:off x="522360" y="3531600"/>
            <a:ext cx="110556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25"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326" name="CustomShape 3"/>
          <p:cNvSpPr/>
          <p:nvPr/>
        </p:nvSpPr>
        <p:spPr>
          <a:xfrm>
            <a:off x="246600" y="5082120"/>
            <a:ext cx="11633040" cy="91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When adding an item to a SET, Redis will return a </a:t>
            </a:r>
            <a:r>
              <a:rPr b="1" lang="en-IN" sz="1800" spc="-1" strike="noStrike">
                <a:solidFill>
                  <a:srgbClr val="262626"/>
                </a:solidFill>
                <a:latin typeface="Arial"/>
                <a:ea typeface="Open Sans"/>
              </a:rPr>
              <a:t>1</a:t>
            </a:r>
            <a:r>
              <a:rPr b="0" lang="en-IN" sz="1800" spc="-1" strike="noStrike">
                <a:solidFill>
                  <a:srgbClr val="262626"/>
                </a:solidFill>
                <a:latin typeface="Arial"/>
                <a:ea typeface="Open Sans"/>
              </a:rPr>
              <a:t> if the item is new to the set and </a:t>
            </a:r>
            <a:r>
              <a:rPr b="1" lang="en-IN" sz="1800" spc="-1" strike="noStrike">
                <a:solidFill>
                  <a:srgbClr val="262626"/>
                </a:solidFill>
                <a:latin typeface="Arial"/>
                <a:ea typeface="Open Sans"/>
              </a:rPr>
              <a:t>0</a:t>
            </a:r>
            <a:r>
              <a:rPr b="0" lang="en-IN" sz="1800" spc="-1" strike="noStrike">
                <a:solidFill>
                  <a:srgbClr val="262626"/>
                </a:solidFill>
                <a:latin typeface="Arial"/>
                <a:ea typeface="Open Sans"/>
              </a:rPr>
              <a:t> if it was already in the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8" name="CustomShape 2"/>
          <p:cNvSpPr/>
          <p:nvPr/>
        </p:nvSpPr>
        <p:spPr>
          <a:xfrm>
            <a:off x="248400" y="762120"/>
            <a:ext cx="1169208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9" name="CustomShape 3"/>
          <p:cNvSpPr/>
          <p:nvPr/>
        </p:nvSpPr>
        <p:spPr>
          <a:xfrm>
            <a:off x="248400" y="3422880"/>
            <a:ext cx="116920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30" name="CustomShape 4"/>
          <p:cNvSpPr/>
          <p:nvPr/>
        </p:nvSpPr>
        <p:spPr>
          <a:xfrm>
            <a:off x="288000" y="4687920"/>
            <a:ext cx="11652480" cy="214704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31"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18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556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pic>
        <p:nvPicPr>
          <p:cNvPr id="120" name="" descr=""/>
          <p:cNvPicPr/>
          <p:nvPr/>
        </p:nvPicPr>
        <p:blipFill>
          <a:blip r:embed="rId1"/>
          <a:stretch/>
        </p:blipFill>
        <p:spPr>
          <a:xfrm>
            <a:off x="7920000" y="72000"/>
            <a:ext cx="4247280" cy="254808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33"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35" name="CustomShape 2"/>
          <p:cNvSpPr/>
          <p:nvPr/>
        </p:nvSpPr>
        <p:spPr>
          <a:xfrm>
            <a:off x="248400" y="762120"/>
            <a:ext cx="116920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36" name="CustomShape 3"/>
          <p:cNvSpPr/>
          <p:nvPr/>
        </p:nvSpPr>
        <p:spPr>
          <a:xfrm>
            <a:off x="248400" y="254916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7" name="CustomShape 4"/>
          <p:cNvSpPr/>
          <p:nvPr/>
        </p:nvSpPr>
        <p:spPr>
          <a:xfrm>
            <a:off x="248400" y="4104000"/>
            <a:ext cx="886932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8"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9" name="CustomShape 6"/>
          <p:cNvSpPr/>
          <p:nvPr/>
        </p:nvSpPr>
        <p:spPr>
          <a:xfrm>
            <a:off x="6095880" y="2882880"/>
            <a:ext cx="5920920" cy="64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41"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43" name="CustomShape 2"/>
          <p:cNvSpPr/>
          <p:nvPr/>
        </p:nvSpPr>
        <p:spPr>
          <a:xfrm>
            <a:off x="248400" y="762120"/>
            <a:ext cx="116920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44" name="CustomShape 3"/>
          <p:cNvSpPr/>
          <p:nvPr/>
        </p:nvSpPr>
        <p:spPr>
          <a:xfrm>
            <a:off x="248400" y="302688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45" name="CustomShape 4"/>
          <p:cNvSpPr/>
          <p:nvPr/>
        </p:nvSpPr>
        <p:spPr>
          <a:xfrm>
            <a:off x="248400" y="4351320"/>
            <a:ext cx="11692080" cy="13240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46"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7" name="CustomShape 6"/>
          <p:cNvSpPr/>
          <p:nvPr/>
        </p:nvSpPr>
        <p:spPr>
          <a:xfrm>
            <a:off x="6095880" y="2999160"/>
            <a:ext cx="5920920" cy="64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9"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50"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R w="4320">
                      <a:solidFill>
                        <a:srgbClr val="000000"/>
                      </a:solidFill>
                    </a:lnR>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52" name="CustomShape 2"/>
          <p:cNvSpPr/>
          <p:nvPr/>
        </p:nvSpPr>
        <p:spPr>
          <a:xfrm>
            <a:off x="248400" y="762120"/>
            <a:ext cx="116920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53" name="CustomShape 3"/>
          <p:cNvSpPr/>
          <p:nvPr/>
        </p:nvSpPr>
        <p:spPr>
          <a:xfrm>
            <a:off x="248400" y="336636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54" name="CustomShape 4"/>
          <p:cNvSpPr/>
          <p:nvPr/>
        </p:nvSpPr>
        <p:spPr>
          <a:xfrm>
            <a:off x="248400" y="4647960"/>
            <a:ext cx="11692080" cy="173556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55"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7" name="CustomShape 2"/>
          <p:cNvSpPr/>
          <p:nvPr/>
        </p:nvSpPr>
        <p:spPr>
          <a:xfrm>
            <a:off x="1666800" y="609480"/>
            <a:ext cx="8818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8" name="CustomShape 3"/>
          <p:cNvSpPr/>
          <p:nvPr/>
        </p:nvSpPr>
        <p:spPr>
          <a:xfrm>
            <a:off x="522360" y="3531600"/>
            <a:ext cx="11055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60"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62" name="CustomShape 2"/>
          <p:cNvSpPr/>
          <p:nvPr/>
        </p:nvSpPr>
        <p:spPr>
          <a:xfrm>
            <a:off x="248400" y="762120"/>
            <a:ext cx="116920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63" name="CustomShape 3"/>
          <p:cNvSpPr/>
          <p:nvPr/>
        </p:nvSpPr>
        <p:spPr>
          <a:xfrm>
            <a:off x="248400" y="2567160"/>
            <a:ext cx="116920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64" name="CustomShape 4"/>
          <p:cNvSpPr/>
          <p:nvPr/>
        </p:nvSpPr>
        <p:spPr>
          <a:xfrm>
            <a:off x="248400" y="3101760"/>
            <a:ext cx="11804040" cy="338148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65"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7"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8"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2"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70" name="CustomShape 2"/>
          <p:cNvSpPr/>
          <p:nvPr/>
        </p:nvSpPr>
        <p:spPr>
          <a:xfrm>
            <a:off x="248400" y="762120"/>
            <a:ext cx="99000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71" name="CustomShape 3"/>
          <p:cNvSpPr/>
          <p:nvPr/>
        </p:nvSpPr>
        <p:spPr>
          <a:xfrm>
            <a:off x="248400" y="3062880"/>
            <a:ext cx="9828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72" name="CustomShape 4"/>
          <p:cNvSpPr/>
          <p:nvPr/>
        </p:nvSpPr>
        <p:spPr>
          <a:xfrm>
            <a:off x="248400" y="3866400"/>
            <a:ext cx="11804040" cy="29700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73"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4" name="CustomShape 6"/>
          <p:cNvSpPr/>
          <p:nvPr/>
        </p:nvSpPr>
        <p:spPr>
          <a:xfrm>
            <a:off x="10332000" y="682560"/>
            <a:ext cx="1892520" cy="5711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75"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7" name="CustomShape 2"/>
          <p:cNvSpPr/>
          <p:nvPr/>
        </p:nvSpPr>
        <p:spPr>
          <a:xfrm>
            <a:off x="248400" y="762120"/>
            <a:ext cx="116920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8" name="CustomShape 3"/>
          <p:cNvSpPr/>
          <p:nvPr/>
        </p:nvSpPr>
        <p:spPr>
          <a:xfrm>
            <a:off x="248400" y="1752840"/>
            <a:ext cx="98280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9" name="CustomShape 4"/>
          <p:cNvSpPr/>
          <p:nvPr/>
        </p:nvSpPr>
        <p:spPr>
          <a:xfrm>
            <a:off x="248400" y="2309760"/>
            <a:ext cx="11804040" cy="9126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80"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82"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83"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85" name="CustomShape 2"/>
          <p:cNvSpPr/>
          <p:nvPr/>
        </p:nvSpPr>
        <p:spPr>
          <a:xfrm>
            <a:off x="248400" y="762120"/>
            <a:ext cx="117000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86" name="CustomShape 3"/>
          <p:cNvSpPr/>
          <p:nvPr/>
        </p:nvSpPr>
        <p:spPr>
          <a:xfrm>
            <a:off x="248400" y="2911320"/>
            <a:ext cx="9828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7" name="CustomShape 4"/>
          <p:cNvSpPr/>
          <p:nvPr/>
        </p:nvSpPr>
        <p:spPr>
          <a:xfrm>
            <a:off x="288000" y="3751920"/>
            <a:ext cx="11804040" cy="297000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8"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90"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92" name="CustomShape 2"/>
          <p:cNvSpPr/>
          <p:nvPr/>
        </p:nvSpPr>
        <p:spPr>
          <a:xfrm>
            <a:off x="248400" y="762120"/>
            <a:ext cx="1170000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93" name="CustomShape 3"/>
          <p:cNvSpPr/>
          <p:nvPr/>
        </p:nvSpPr>
        <p:spPr>
          <a:xfrm>
            <a:off x="248400" y="3350160"/>
            <a:ext cx="1169208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94" name="CustomShape 4"/>
          <p:cNvSpPr/>
          <p:nvPr/>
        </p:nvSpPr>
        <p:spPr>
          <a:xfrm>
            <a:off x="248400" y="5087160"/>
            <a:ext cx="11804040" cy="173556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95"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1676520" y="2362320"/>
            <a:ext cx="8818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7"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9" name="CustomShape 2"/>
          <p:cNvSpPr/>
          <p:nvPr/>
        </p:nvSpPr>
        <p:spPr>
          <a:xfrm>
            <a:off x="248400" y="762120"/>
            <a:ext cx="117000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0" name="CustomShape 3"/>
          <p:cNvSpPr/>
          <p:nvPr/>
        </p:nvSpPr>
        <p:spPr>
          <a:xfrm>
            <a:off x="248400" y="289692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401" name="CustomShape 4"/>
          <p:cNvSpPr/>
          <p:nvPr/>
        </p:nvSpPr>
        <p:spPr>
          <a:xfrm>
            <a:off x="248400" y="4193640"/>
            <a:ext cx="11804040" cy="255852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402"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404"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406" name="CustomShape 2"/>
          <p:cNvSpPr/>
          <p:nvPr/>
        </p:nvSpPr>
        <p:spPr>
          <a:xfrm>
            <a:off x="248400" y="762120"/>
            <a:ext cx="117000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7" name="CustomShape 3"/>
          <p:cNvSpPr/>
          <p:nvPr/>
        </p:nvSpPr>
        <p:spPr>
          <a:xfrm>
            <a:off x="248400" y="4048920"/>
            <a:ext cx="116920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8"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4" name="CustomShape 2"/>
          <p:cNvSpPr/>
          <p:nvPr/>
        </p:nvSpPr>
        <p:spPr>
          <a:xfrm>
            <a:off x="248400" y="762120"/>
            <a:ext cx="116920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5" name="CustomShape 3"/>
          <p:cNvSpPr/>
          <p:nvPr/>
        </p:nvSpPr>
        <p:spPr>
          <a:xfrm>
            <a:off x="246600" y="4042800"/>
            <a:ext cx="9065520" cy="2558520"/>
          </a:xfrm>
          <a:prstGeom prst="rect">
            <a:avLst/>
          </a:prstGeom>
          <a:noFill/>
          <a:ln>
            <a:noFill/>
          </a:ln>
        </p:spPr>
        <p:style>
          <a:lnRef idx="0"/>
          <a:fillRef idx="0"/>
          <a:effectRef idx="0"/>
          <a:fontRef idx="minor"/>
        </p:style>
        <p:txBody>
          <a:bodyPr lIns="90000" rIns="90000" tIns="45000" bIns="45000">
            <a:spAutoFit/>
          </a:bodyPr>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5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6" name="Table 4"/>
          <p:cNvGraphicFramePr/>
          <p:nvPr/>
        </p:nvGraphicFramePr>
        <p:xfrm>
          <a:off x="246600" y="246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6"/>
          <p:cNvSpPr/>
          <p:nvPr/>
        </p:nvSpPr>
        <p:spPr>
          <a:xfrm>
            <a:off x="246600" y="1742040"/>
            <a:ext cx="116938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10" name="CustomShape 2"/>
          <p:cNvSpPr/>
          <p:nvPr/>
        </p:nvSpPr>
        <p:spPr>
          <a:xfrm>
            <a:off x="1666800" y="609480"/>
            <a:ext cx="8818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11" name="CustomShape 3"/>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0" y="727200"/>
            <a:ext cx="19342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3" name="CustomShape 2"/>
          <p:cNvSpPr/>
          <p:nvPr/>
        </p:nvSpPr>
        <p:spPr>
          <a:xfrm>
            <a:off x="288000" y="2061720"/>
            <a:ext cx="11654280" cy="40471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62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62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14" name="CustomShape 3"/>
          <p:cNvSpPr/>
          <p:nvPr/>
        </p:nvSpPr>
        <p:spPr>
          <a:xfrm>
            <a:off x="248400" y="0"/>
            <a:ext cx="11692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15" name="CustomShape 4"/>
          <p:cNvSpPr/>
          <p:nvPr/>
        </p:nvSpPr>
        <p:spPr>
          <a:xfrm>
            <a:off x="576000" y="1504080"/>
            <a:ext cx="8342280" cy="3582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16" name="CustomShape 5"/>
          <p:cNvSpPr/>
          <p:nvPr/>
        </p:nvSpPr>
        <p:spPr>
          <a:xfrm>
            <a:off x="288000" y="5543280"/>
            <a:ext cx="10826280" cy="99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216000" y="216000"/>
            <a:ext cx="19342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8" name="CustomShape 2"/>
          <p:cNvSpPr/>
          <p:nvPr/>
        </p:nvSpPr>
        <p:spPr>
          <a:xfrm>
            <a:off x="432720" y="1224000"/>
            <a:ext cx="8342280" cy="3582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19" name="CustomShape 3"/>
          <p:cNvSpPr/>
          <p:nvPr/>
        </p:nvSpPr>
        <p:spPr>
          <a:xfrm>
            <a:off x="288000" y="1656000"/>
            <a:ext cx="601920" cy="38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20" name="CustomShape 4"/>
          <p:cNvSpPr/>
          <p:nvPr/>
        </p:nvSpPr>
        <p:spPr>
          <a:xfrm>
            <a:off x="216000" y="2253600"/>
            <a:ext cx="1175616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216000" y="216000"/>
            <a:ext cx="19342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2" name="CustomShape 2"/>
          <p:cNvSpPr/>
          <p:nvPr/>
        </p:nvSpPr>
        <p:spPr>
          <a:xfrm>
            <a:off x="432720" y="1224000"/>
            <a:ext cx="8342280" cy="3582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3" name="CustomShape 3"/>
          <p:cNvSpPr/>
          <p:nvPr/>
        </p:nvSpPr>
        <p:spPr>
          <a:xfrm>
            <a:off x="216000" y="2253600"/>
            <a:ext cx="1174176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24" name="CustomShape 4"/>
          <p:cNvSpPr/>
          <p:nvPr/>
        </p:nvSpPr>
        <p:spPr>
          <a:xfrm>
            <a:off x="288000" y="1656000"/>
            <a:ext cx="601920" cy="389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CustomShape 1"/>
          <p:cNvSpPr/>
          <p:nvPr/>
        </p:nvSpPr>
        <p:spPr>
          <a:xfrm>
            <a:off x="1365840" y="188640"/>
            <a:ext cx="96624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26" name="Picture 2" descr="http://www.bvctch.vn/vnt_upload/weblink/thks.jpg"/>
          <p:cNvPicPr/>
          <p:nvPr/>
        </p:nvPicPr>
        <p:blipFill>
          <a:blip r:embed="rId1"/>
          <a:stretch/>
        </p:blipFill>
        <p:spPr>
          <a:xfrm>
            <a:off x="4404600" y="2036160"/>
            <a:ext cx="3106080" cy="4642920"/>
          </a:xfrm>
          <a:prstGeom prst="rect">
            <a:avLst/>
          </a:prstGeom>
          <a:ln>
            <a:noFill/>
          </a:ln>
        </p:spPr>
      </p:pic>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474480" y="2448000"/>
            <a:ext cx="10387080" cy="2383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5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5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5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5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5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28" name="CustomShape 2"/>
          <p:cNvSpPr/>
          <p:nvPr/>
        </p:nvSpPr>
        <p:spPr>
          <a:xfrm>
            <a:off x="363600" y="193320"/>
            <a:ext cx="4233960" cy="588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29" name="CustomShape 3"/>
          <p:cNvSpPr/>
          <p:nvPr/>
        </p:nvSpPr>
        <p:spPr>
          <a:xfrm>
            <a:off x="504000" y="5760000"/>
            <a:ext cx="11149560" cy="59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30" name="CustomShape 4"/>
          <p:cNvSpPr/>
          <p:nvPr/>
        </p:nvSpPr>
        <p:spPr>
          <a:xfrm>
            <a:off x="9648000" y="4014000"/>
            <a:ext cx="2149560" cy="29556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1368000" y="1669320"/>
            <a:ext cx="3663000" cy="2929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2" name="Picture 356" descr=""/>
          <p:cNvPicPr/>
          <p:nvPr/>
        </p:nvPicPr>
        <p:blipFill>
          <a:blip r:embed="rId1"/>
          <a:stretch/>
        </p:blipFill>
        <p:spPr>
          <a:xfrm>
            <a:off x="483840" y="144000"/>
            <a:ext cx="8579880" cy="64328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676520" y="2362320"/>
            <a:ext cx="8818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30" name="CustomShape 2"/>
          <p:cNvSpPr/>
          <p:nvPr/>
        </p:nvSpPr>
        <p:spPr>
          <a:xfrm>
            <a:off x="522360" y="3531600"/>
            <a:ext cx="11055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13297</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2021-05-08T18:21:26Z</dcterms:modified>
  <cp:revision>2412</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