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6"/>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22" r:id="rId105"/>
    <p:sldId id="1446" r:id="rId106"/>
    <p:sldId id="1450" r:id="rId107"/>
    <p:sldId id="1438" r:id="rId108"/>
    <p:sldId id="1423" r:id="rId109"/>
    <p:sldId id="1439" r:id="rId110"/>
    <p:sldId id="1442" r:id="rId111"/>
    <p:sldId id="1448" r:id="rId112"/>
    <p:sldId id="1449" r:id="rId113"/>
    <p:sldId id="1444" r:id="rId114"/>
    <p:sldId id="1445" r:id="rId115"/>
    <p:sldId id="1443" r:id="rId116"/>
    <p:sldId id="1424" r:id="rId117"/>
    <p:sldId id="1440" r:id="rId118"/>
    <p:sldId id="1441" r:id="rId119"/>
    <p:sldId id="1425" r:id="rId120"/>
    <p:sldId id="1447" r:id="rId121"/>
    <p:sldId id="1426" r:id="rId122"/>
    <p:sldId id="1427" r:id="rId123"/>
    <p:sldId id="1428" r:id="rId124"/>
    <p:sldId id="1429" r:id="rId125"/>
    <p:sldId id="1451" r:id="rId126"/>
    <p:sldId id="1430" r:id="rId127"/>
    <p:sldId id="1431" r:id="rId128"/>
    <p:sldId id="1432" r:id="rId129"/>
    <p:sldId id="1433" r:id="rId130"/>
    <p:sldId id="1452" r:id="rId131"/>
    <p:sldId id="1434" r:id="rId132"/>
    <p:sldId id="1435" r:id="rId133"/>
    <p:sldId id="1436" r:id="rId134"/>
    <p:sldId id="1437"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C60C"/>
    <a:srgbClr val="FD8603"/>
    <a:srgbClr val="840FF9"/>
    <a:srgbClr val="7E007E"/>
    <a:srgbClr val="39AE0A"/>
    <a:srgbClr val="164404"/>
    <a:srgbClr val="F63122"/>
    <a:srgbClr val="CAA496"/>
    <a:srgbClr val="5E4C34"/>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6/19/2024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C0000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C0000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r>
              <a:rPr lang="en-IN" sz="4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r>
              <a:rPr lang="en-US" spc="-1" dirty="0" smtClean="0">
                <a:solidFill>
                  <a:srgbClr val="000000"/>
                </a:solidFill>
                <a:latin typeface="Arial"/>
                <a:ea typeface="DejaVu Sans"/>
              </a:rPr>
              <a:t>.</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true</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a:t>
            </a:r>
            <a:r>
              <a:rPr lang="en-IN" sz="4000" spc="-1" dirty="0">
                <a:solidFill>
                  <a:srgbClr val="F7C120"/>
                </a:solidFill>
                <a:latin typeface="Open Sans"/>
                <a:ea typeface="DejaVu Sans"/>
              </a:rPr>
              <a:t>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smtClean="0">
                <a:solidFill>
                  <a:srgbClr val="F7C120"/>
                </a:solidFill>
                <a:latin typeface="Open Sans"/>
                <a:ea typeface="DejaVu Sans"/>
              </a:rPr>
              <a:t>LIST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lpop, rpop</a:t>
            </a:r>
            <a:r>
              <a:rPr lang="en-IN" sz="4800" i="1" spc="-1" dirty="0">
                <a:solidFill>
                  <a:srgbClr val="F7C120"/>
                </a:solidFill>
                <a:latin typeface="Segoe UI Light" panose="020B0502040204020203" pitchFamily="34" charset="0"/>
                <a:ea typeface="DejaVu Sans"/>
                <a:cs typeface="Segoe UI Light" panose="020B0502040204020203" pitchFamily="34" charset="0"/>
              </a:rPr>
              <a:t>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lmpop</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smtClean="0">
                <a:solidFill>
                  <a:srgbClr val="F7C120"/>
                </a:solidFill>
                <a:latin typeface="Open Sans"/>
                <a:ea typeface="DejaVu Sans"/>
              </a:rPr>
              <a:t>lpop</a:t>
            </a:r>
            <a:r>
              <a:rPr lang="en-IN" sz="4000" spc="-1" dirty="0">
                <a:solidFill>
                  <a:srgbClr val="F7C120"/>
                </a:solidFill>
                <a:latin typeface="Open Sans"/>
                <a:ea typeface="DejaVu Sans"/>
              </a:rPr>
              <a:t>, rpop &amp; </a:t>
            </a:r>
            <a:r>
              <a:rPr lang="en-IN" sz="4000" spc="-1" dirty="0">
                <a:solidFill>
                  <a:srgbClr val="F7C120"/>
                </a:solidFill>
                <a:latin typeface="Open Sans"/>
                <a:ea typeface="DejaVu Sans"/>
              </a:rPr>
              <a:t>lmpop</a:t>
            </a:r>
            <a:endParaRPr lang="en-IN" sz="4000" spc="-1" dirty="0">
              <a:solidFill>
                <a:srgbClr val="F7C120"/>
              </a:solidFill>
              <a:latin typeface="Open Sans"/>
              <a:ea typeface="DejaVu Sans"/>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smtClean="0">
                <a:solidFill>
                  <a:srgbClr val="FF5733"/>
                </a:solidFill>
                <a:latin typeface="Consolas"/>
                <a:ea typeface="SimSun"/>
              </a:rPr>
              <a:t>LPOP </a:t>
            </a:r>
            <a:r>
              <a:rPr lang="en-IN" sz="1800" b="0" strike="noStrike" spc="-1" dirty="0">
                <a:solidFill>
                  <a:srgbClr val="FF5733"/>
                </a:solidFill>
                <a:latin typeface="Consolas"/>
                <a:ea typeface="SimSun"/>
              </a:rPr>
              <a:t>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smtClean="0">
                <a:solidFill>
                  <a:srgbClr val="FF5733"/>
                </a:solidFill>
                <a:latin typeface="Consolas"/>
                <a:ea typeface="SimSun"/>
              </a:rPr>
              <a:t>RPOP </a:t>
            </a:r>
            <a:r>
              <a:rPr lang="en-IN" sz="1800" b="0" strike="noStrike" spc="-1" dirty="0">
                <a:solidFill>
                  <a:srgbClr val="FF5733"/>
                </a:solidFill>
                <a:latin typeface="Consolas"/>
                <a:ea typeface="SimSun"/>
              </a:rPr>
              <a:t>fruits </a:t>
            </a:r>
            <a:r>
              <a:rPr lang="en-IN" sz="1800" b="0" strike="noStrike" spc="-1" dirty="0" smtClean="0">
                <a:solidFill>
                  <a:srgbClr val="FF5733"/>
                </a:solidFill>
                <a:latin typeface="Consolas"/>
                <a:ea typeface="SimSun"/>
              </a:rPr>
              <a:t>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smtClean="0">
                <a:solidFill>
                  <a:srgbClr val="FF5733"/>
                </a:solidFill>
                <a:latin typeface="Consolas"/>
                <a:ea typeface="SimSun"/>
              </a:rPr>
              <a:t>LMPOP 1 </a:t>
            </a:r>
            <a:r>
              <a:rPr lang="en-IN" spc="-1" dirty="0">
                <a:solidFill>
                  <a:srgbClr val="FF5733"/>
                </a:solidFill>
                <a:latin typeface="Consolas"/>
                <a:ea typeface="SimSun"/>
              </a:rPr>
              <a:t>fruits</a:t>
            </a:r>
            <a:r>
              <a:rPr lang="en-US" spc="-1" dirty="0" smtClean="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a:t>
            </a:r>
            <a:r>
              <a:rPr lang="en-US" spc="-1" dirty="0" smtClean="0">
                <a:solidFill>
                  <a:srgbClr val="FF5733"/>
                </a:solidFill>
                <a:latin typeface="Consolas"/>
                <a:ea typeface="SimSun"/>
              </a:rPr>
              <a:t>2 </a:t>
            </a:r>
            <a:r>
              <a:rPr lang="en-IN" spc="-1" dirty="0" smtClean="0">
                <a:solidFill>
                  <a:srgbClr val="FF5733"/>
                </a:solidFill>
                <a:latin typeface="Consolas"/>
                <a:ea typeface="SimSun"/>
              </a:rPr>
              <a:t>fruits1</a:t>
            </a:r>
            <a:r>
              <a:rPr lang="en-US" spc="-1" dirty="0" smtClean="0">
                <a:solidFill>
                  <a:srgbClr val="FF5733"/>
                </a:solidFill>
                <a:latin typeface="Consolas"/>
                <a:ea typeface="SimSun"/>
              </a:rPr>
              <a:t> </a:t>
            </a:r>
            <a:r>
              <a:rPr lang="en-IN" spc="-1" dirty="0" smtClean="0">
                <a:solidFill>
                  <a:srgbClr val="FF5733"/>
                </a:solidFill>
                <a:latin typeface="Consolas"/>
                <a:ea typeface="SimSun"/>
              </a:rPr>
              <a:t>fruits2 </a:t>
            </a:r>
            <a:r>
              <a:rPr lang="en-US" spc="-1" dirty="0" smtClean="0">
                <a:solidFill>
                  <a:srgbClr val="FF5733"/>
                </a:solidFill>
                <a:latin typeface="Consolas"/>
                <a:ea typeface="SimSun"/>
              </a:rPr>
              <a:t>LEFT </a:t>
            </a:r>
            <a:r>
              <a:rPr lang="en-US" spc="-1" dirty="0">
                <a:solidFill>
                  <a:srgbClr val="FF5733"/>
                </a:solidFill>
                <a:latin typeface="Consolas"/>
                <a:ea typeface="SimSun"/>
              </a:rPr>
              <a:t>COUNT </a:t>
            </a:r>
            <a:r>
              <a:rPr lang="en-US" spc="-1" dirty="0" smtClean="0">
                <a:solidFill>
                  <a:srgbClr val="FF5733"/>
                </a:solidFill>
                <a:latin typeface="Consolas"/>
                <a:ea typeface="SimSun"/>
              </a:rPr>
              <a:t>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smtClean="0">
                <a:solidFill>
                  <a:schemeClr val="tx1">
                    <a:lumMod val="50000"/>
                    <a:lumOff val="50000"/>
                  </a:schemeClr>
                </a:solidFill>
                <a:latin typeface="Source Code Pro" panose="020B0509030403020204" pitchFamily="49" charset="0"/>
                <a:ea typeface="Source Code Pro" panose="020B0509030403020204" pitchFamily="49" charset="0"/>
              </a:rPr>
              <a:t>]</a:t>
            </a:r>
          </a:p>
          <a:p>
            <a:endParaRPr lang="en-US" sz="400" spc="-1" dirty="0" smtClean="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smtClean="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a:t>
            </a:r>
            <a:r>
              <a:rPr lang="en-IN" sz="1800" b="0" strike="noStrike" spc="-1" dirty="0" smtClean="0">
                <a:solidFill>
                  <a:srgbClr val="FF5733"/>
                </a:solidFill>
                <a:latin typeface="Consolas"/>
                <a:ea typeface="SimSun"/>
              </a:rPr>
              <a:t>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a:t>
            </a:r>
            <a:r>
              <a:rPr lang="en-IN" spc="-1" dirty="0" smtClean="0">
                <a:solidFill>
                  <a:srgbClr val="FF5733"/>
                </a:solidFill>
                <a:latin typeface="Consolas"/>
                <a:ea typeface="SimSun"/>
              </a:rPr>
              <a:t>0 </a:t>
            </a:r>
            <a:r>
              <a:rPr lang="en-IN" spc="-1" dirty="0">
                <a:solidFill>
                  <a:srgbClr val="FF5733"/>
                </a:solidFill>
                <a:latin typeface="Consolas"/>
                <a:ea typeface="SimSun"/>
              </a:rPr>
              <a:t>-1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a:t>
            </a:r>
            <a:r>
              <a:rPr lang="en-IN" sz="1800" b="0" strike="noStrike" spc="-1" dirty="0" smtClean="0">
                <a:solidFill>
                  <a:srgbClr val="FF5733"/>
                </a:solidFill>
                <a:latin typeface="Consolas"/>
                <a:ea typeface="SimSun"/>
              </a:rPr>
              <a:t>0 </a:t>
            </a:r>
            <a:r>
              <a:rPr lang="en-IN" sz="1600" b="0" strike="noStrike" spc="-1" dirty="0" smtClean="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a:t>
            </a:r>
            <a:r>
              <a:rPr lang="en-IN" sz="1800" b="0" strike="noStrike" spc="-1" dirty="0" smtClean="0">
                <a:solidFill>
                  <a:srgbClr val="FF5733"/>
                </a:solidFill>
                <a:latin typeface="Consolas"/>
                <a:ea typeface="SimSun"/>
              </a:rPr>
              <a:t>2 </a:t>
            </a:r>
            <a:r>
              <a:rPr lang="en-IN" sz="1600" spc="-1" dirty="0" smtClean="0">
                <a:solidFill>
                  <a:srgbClr val="41C60C"/>
                </a:solidFill>
                <a:latin typeface="Consolas"/>
                <a:ea typeface="SimSun"/>
              </a:rPr>
              <a:t>//from 2nd </a:t>
            </a:r>
            <a:r>
              <a:rPr lang="en-IN" sz="1600" spc="-1" dirty="0">
                <a:solidFill>
                  <a:srgbClr val="41C60C"/>
                </a:solidFill>
                <a:latin typeface="Consolas"/>
                <a:ea typeface="SimSun"/>
              </a:rPr>
              <a:t>element </a:t>
            </a:r>
            <a:r>
              <a:rPr lang="en-IN" sz="1600" spc="-1" dirty="0" smtClean="0">
                <a:solidFill>
                  <a:srgbClr val="41C60C"/>
                </a:solidFill>
                <a:latin typeface="Consolas"/>
                <a:ea typeface="SimSun"/>
              </a:rPr>
              <a:t>to 2 elements in the </a:t>
            </a:r>
            <a:r>
              <a:rPr lang="en-IN" sz="1600" spc="-1" dirty="0">
                <a:solidFill>
                  <a:srgbClr val="41C60C"/>
                </a:solidFill>
                <a:latin typeface="Consolas"/>
                <a:ea typeface="SimSun"/>
              </a:rPr>
              <a:t>LIST</a:t>
            </a:r>
            <a:endParaRPr lang="en-IN" sz="1600" spc="-1" dirty="0">
              <a:solidFill>
                <a:srgbClr val="41C60C"/>
              </a:solidFill>
              <a:latin typeface="Consolas"/>
              <a:ea typeface="SimSun"/>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a:t>
            </a:r>
            <a:r>
              <a:rPr lang="en-IN" sz="1800" b="0" strike="noStrike" spc="-1" dirty="0" smtClean="0">
                <a:solidFill>
                  <a:srgbClr val="FF5733"/>
                </a:solidFill>
                <a:latin typeface="Consolas"/>
                <a:ea typeface="SimSun"/>
              </a:rPr>
              <a:t>0 </a:t>
            </a:r>
            <a:r>
              <a:rPr lang="en-IN" sz="1600" b="0" strike="noStrike" spc="-1" dirty="0" smtClean="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a:t>
            </a:r>
            <a:r>
              <a:rPr lang="en-IN" sz="1800" b="0" strike="noStrike" spc="-1" dirty="0" smtClean="0">
                <a:solidFill>
                  <a:srgbClr val="FF5733"/>
                </a:solidFill>
                <a:latin typeface="Consolas"/>
                <a:ea typeface="SimSun"/>
              </a:rPr>
              <a:t>2 </a:t>
            </a:r>
            <a:r>
              <a:rPr lang="en-IN" sz="1600" spc="-1" dirty="0" smtClean="0">
                <a:solidFill>
                  <a:srgbClr val="41C60C"/>
                </a:solidFill>
                <a:latin typeface="Consolas"/>
                <a:ea typeface="SimSun"/>
              </a:rPr>
              <a:t>//from 2nd </a:t>
            </a:r>
            <a:r>
              <a:rPr lang="en-IN" sz="1600" spc="-1" dirty="0">
                <a:solidFill>
                  <a:srgbClr val="41C60C"/>
                </a:solidFill>
                <a:latin typeface="Consolas"/>
                <a:ea typeface="SimSun"/>
              </a:rPr>
              <a:t>element </a:t>
            </a:r>
            <a:r>
              <a:rPr lang="en-IN" sz="1600" spc="-1" dirty="0" smtClean="0">
                <a:solidFill>
                  <a:srgbClr val="41C60C"/>
                </a:solidFill>
                <a:latin typeface="Consolas"/>
                <a:ea typeface="SimSun"/>
              </a:rPr>
              <a:t>to 2 elements in the </a:t>
            </a:r>
            <a:r>
              <a:rPr lang="en-IN" sz="1600" spc="-1" dirty="0">
                <a:solidFill>
                  <a:srgbClr val="41C60C"/>
                </a:solidFill>
                <a:latin typeface="Consolas"/>
                <a:ea typeface="SimSun"/>
              </a:rPr>
              <a:t>LIST</a:t>
            </a:r>
            <a:endParaRPr lang="en-IN" sz="1600" spc="-1" dirty="0">
              <a:solidFill>
                <a:srgbClr val="41C60C"/>
              </a:solidFill>
              <a:latin typeface="Consolas"/>
              <a:ea typeface="SimSun"/>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hset, </a:t>
            </a:r>
            <a:r>
              <a:rPr lang="en-IN" sz="4800" i="1" spc="-1" dirty="0">
                <a:solidFill>
                  <a:srgbClr val="F7C120"/>
                </a:solidFill>
                <a:latin typeface="Segoe UI Light" panose="020B0502040204020203" pitchFamily="34" charset="0"/>
                <a:ea typeface="DejaVu Sans"/>
                <a:cs typeface="Segoe UI Light" panose="020B0502040204020203" pitchFamily="34" charset="0"/>
              </a:rPr>
              <a:t>hsetnx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hmget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a:t>
            </a:r>
            <a:r>
              <a:rPr lang="en-IN" sz="1800" b="0" strike="noStrike" spc="-1" dirty="0" smtClean="0">
                <a:solidFill>
                  <a:srgbClr val="FF5733"/>
                </a:solidFill>
                <a:latin typeface="Consolas"/>
                <a:ea typeface="SimSun"/>
              </a:rPr>
              <a:t>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a:t>
            </a:r>
            <a:r>
              <a:rPr lang="en-IN" spc="-1" dirty="0" err="1">
                <a:solidFill>
                  <a:srgbClr val="FF5733"/>
                </a:solidFill>
                <a:latin typeface="Consolas"/>
                <a:ea typeface="SimSun"/>
              </a:rPr>
              <a:t>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38716</TotalTime>
  <Words>12247</Words>
  <Application>Microsoft Office PowerPoint</Application>
  <PresentationFormat>Widescreen</PresentationFormat>
  <Paragraphs>1507</Paragraphs>
  <Slides>134</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134</vt:i4>
      </vt:variant>
    </vt:vector>
  </HeadingPairs>
  <TitlesOfParts>
    <vt:vector size="155"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8884</cp:revision>
  <dcterms:created xsi:type="dcterms:W3CDTF">2015-10-09T06:09:34Z</dcterms:created>
  <dcterms:modified xsi:type="dcterms:W3CDTF">2024-06-19T07:47:11Z</dcterms:modified>
</cp:coreProperties>
</file>