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741" r:id="rId344"/>
    <p:sldId id="742" r:id="rId345"/>
    <p:sldId id="743" r:id="rId346"/>
    <p:sldId id="744" r:id="rId347"/>
    <p:sldId id="746" r:id="rId348"/>
    <p:sldId id="745" r:id="rId349"/>
    <p:sldId id="747" r:id="rId350"/>
    <p:sldId id="835" r:id="rId351"/>
    <p:sldId id="686" r:id="rId352"/>
    <p:sldId id="685" r:id="rId353"/>
    <p:sldId id="957" r:id="rId354"/>
    <p:sldId id="719" r:id="rId355"/>
    <p:sldId id="720" r:id="rId356"/>
    <p:sldId id="715" r:id="rId357"/>
    <p:sldId id="716" r:id="rId358"/>
    <p:sldId id="717" r:id="rId359"/>
    <p:sldId id="872" r:id="rId360"/>
    <p:sldId id="721" r:id="rId361"/>
    <p:sldId id="722" r:id="rId362"/>
    <p:sldId id="718" r:id="rId363"/>
    <p:sldId id="723" r:id="rId364"/>
    <p:sldId id="724" r:id="rId365"/>
    <p:sldId id="749" r:id="rId366"/>
    <p:sldId id="915" r:id="rId367"/>
    <p:sldId id="750" r:id="rId368"/>
    <p:sldId id="810" r:id="rId369"/>
    <p:sldId id="811" r:id="rId370"/>
    <p:sldId id="812" r:id="rId371"/>
    <p:sldId id="725" r:id="rId372"/>
    <p:sldId id="726" r:id="rId373"/>
    <p:sldId id="727" r:id="rId374"/>
    <p:sldId id="728" r:id="rId375"/>
    <p:sldId id="781" r:id="rId376"/>
    <p:sldId id="730" r:id="rId377"/>
    <p:sldId id="775" r:id="rId378"/>
    <p:sldId id="734" r:id="rId379"/>
    <p:sldId id="735" r:id="rId380"/>
    <p:sldId id="738" r:id="rId381"/>
    <p:sldId id="774" r:id="rId382"/>
    <p:sldId id="737" r:id="rId383"/>
    <p:sldId id="740" r:id="rId384"/>
    <p:sldId id="968" r:id="rId385"/>
    <p:sldId id="969" r:id="rId386"/>
    <p:sldId id="427" r:id="rId387"/>
    <p:sldId id="688" r:id="rId388"/>
    <p:sldId id="689" r:id="rId389"/>
    <p:sldId id="731" r:id="rId390"/>
    <p:sldId id="732" r:id="rId391"/>
    <p:sldId id="758" r:id="rId392"/>
    <p:sldId id="759" r:id="rId393"/>
    <p:sldId id="916" r:id="rId394"/>
    <p:sldId id="917" r:id="rId395"/>
    <p:sldId id="840" r:id="rId396"/>
    <p:sldId id="841" r:id="rId397"/>
    <p:sldId id="939" r:id="rId398"/>
    <p:sldId id="766" r:id="rId399"/>
    <p:sldId id="767" r:id="rId400"/>
    <p:sldId id="776" r:id="rId401"/>
    <p:sldId id="752" r:id="rId402"/>
    <p:sldId id="753" r:id="rId403"/>
    <p:sldId id="764" r:id="rId404"/>
    <p:sldId id="765" r:id="rId405"/>
    <p:sldId id="874" r:id="rId406"/>
    <p:sldId id="946" r:id="rId407"/>
    <p:sldId id="777" r:id="rId408"/>
    <p:sldId id="762" r:id="rId409"/>
    <p:sldId id="763" r:id="rId410"/>
    <p:sldId id="769" r:id="rId411"/>
    <p:sldId id="770" r:id="rId412"/>
    <p:sldId id="873" r:id="rId413"/>
    <p:sldId id="875" r:id="rId414"/>
    <p:sldId id="943" r:id="rId415"/>
    <p:sldId id="755" r:id="rId416"/>
    <p:sldId id="754" r:id="rId417"/>
    <p:sldId id="760" r:id="rId418"/>
    <p:sldId id="952" r:id="rId419"/>
    <p:sldId id="768" r:id="rId420"/>
    <p:sldId id="761" r:id="rId421"/>
    <p:sldId id="861" r:id="rId422"/>
    <p:sldId id="862" r:id="rId423"/>
    <p:sldId id="756" r:id="rId424"/>
    <p:sldId id="771" r:id="rId425"/>
    <p:sldId id="876" r:id="rId426"/>
    <p:sldId id="877" r:id="rId427"/>
    <p:sldId id="778" r:id="rId428"/>
    <p:sldId id="779" r:id="rId429"/>
    <p:sldId id="834" r:id="rId430"/>
    <p:sldId id="780" r:id="rId431"/>
    <p:sldId id="833" r:id="rId432"/>
    <p:sldId id="783" r:id="rId433"/>
    <p:sldId id="880" r:id="rId434"/>
    <p:sldId id="881" r:id="rId435"/>
    <p:sldId id="879" r:id="rId436"/>
    <p:sldId id="866" r:id="rId437"/>
    <p:sldId id="878" r:id="rId438"/>
    <p:sldId id="867" r:id="rId439"/>
    <p:sldId id="868" r:id="rId440"/>
    <p:sldId id="870" r:id="rId441"/>
    <p:sldId id="871" r:id="rId442"/>
    <p:sldId id="869" r:id="rId443"/>
    <p:sldId id="918" r:id="rId444"/>
    <p:sldId id="919" r:id="rId445"/>
    <p:sldId id="920" r:id="rId446"/>
    <p:sldId id="921" r:id="rId447"/>
    <p:sldId id="922" r:id="rId448"/>
    <p:sldId id="923" r:id="rId449"/>
    <p:sldId id="924" r:id="rId450"/>
    <p:sldId id="925" r:id="rId451"/>
    <p:sldId id="926" r:id="rId452"/>
    <p:sldId id="927" r:id="rId453"/>
    <p:sldId id="956" r:id="rId454"/>
    <p:sldId id="885" r:id="rId455"/>
    <p:sldId id="976" r:id="rId456"/>
    <p:sldId id="933" r:id="rId457"/>
    <p:sldId id="954" r:id="rId458"/>
    <p:sldId id="788"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A1A"/>
    <a:srgbClr val="E01E1E"/>
    <a:srgbClr val="FE1212"/>
    <a:srgbClr val="2658E6"/>
    <a:srgbClr val="7EEEE3"/>
    <a:srgbClr val="E1FBF9"/>
    <a:srgbClr val="D2E8C6"/>
    <a:srgbClr val="006C86"/>
    <a:srgbClr val="D9DD21"/>
    <a:srgbClr val="C74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4.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304800" y="3581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client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631763"/>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09487638"/>
              </p:ext>
            </p:extLst>
          </p:nvPr>
        </p:nvGraphicFramePr>
        <p:xfrm>
          <a:off x="123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2304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IN" sz="2800" b="1" baseline="-25000" dirty="0" smtClean="0">
                <a:solidFill>
                  <a:srgbClr val="C00000"/>
                </a:solidFill>
                <a:latin typeface="verdana" panose="020B0604030504040204" pitchFamily="34" charset="0"/>
              </a:rPr>
              <a:t>^</a:t>
            </a:r>
            <a:r>
              <a:rPr lang="en-IN" sz="2800" baseline="-25000" dirty="0" smtClean="0">
                <a:solidFill>
                  <a:srgbClr val="C00000"/>
                </a:solidFill>
                <a:latin typeface="verdana" panose="020B0604030504040204" pitchFamily="34" charset="0"/>
              </a:rPr>
              <a:t> 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838200" y="6336268"/>
            <a:ext cx="3634328" cy="369332"/>
          </a:xfrm>
          <a:prstGeom prst="rect">
            <a:avLst/>
          </a:prstGeom>
          <a:noFill/>
        </p:spPr>
        <p:txBody>
          <a:bodyPr wrap="none" rtlCol="0">
            <a:spAutoFit/>
          </a:bodyPr>
          <a:lstStyle/>
          <a:p>
            <a:r>
              <a:rPr lang="en-IN" dirty="0" smtClean="0"/>
              <a:t>Returns the result to new relation.</a:t>
            </a:r>
            <a:endParaRPr lang="en-IN" dirty="0"/>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653135"/>
            <a:ext cx="8670365" cy="523220"/>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782669"/>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20462</TotalTime>
  <Words>29752</Words>
  <Application>Microsoft Office PowerPoint</Application>
  <PresentationFormat>On-screen Show (4:3)</PresentationFormat>
  <Paragraphs>4047</Paragraphs>
  <Slides>458</Slides>
  <Notes>6</Notes>
  <HiddenSlides>39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458</vt:i4>
      </vt:variant>
    </vt:vector>
  </HeadingPairs>
  <TitlesOfParts>
    <vt:vector size="49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4035</cp:revision>
  <dcterms:created xsi:type="dcterms:W3CDTF">2015-10-09T06:09:34Z</dcterms:created>
  <dcterms:modified xsi:type="dcterms:W3CDTF">2018-08-18T08:12:37Z</dcterms:modified>
</cp:coreProperties>
</file>