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7320" y="6447240"/>
            <a:ext cx="173880" cy="1436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6560" cy="12632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6560" cy="6688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8000" cy="12632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8000" cy="6688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7320" y="6447240"/>
            <a:ext cx="173880" cy="1436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7320" y="6447240"/>
            <a:ext cx="173880" cy="1436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7600" cy="9738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7520" cy="2837520"/>
          </a:xfrm>
          <a:prstGeom prst="rect">
            <a:avLst/>
          </a:prstGeom>
          <a:ln>
            <a:noFill/>
          </a:ln>
        </p:spPr>
      </p:pic>
      <p:sp>
        <p:nvSpPr>
          <p:cNvPr id="90" name="CustomShape 2"/>
          <p:cNvSpPr/>
          <p:nvPr/>
        </p:nvSpPr>
        <p:spPr>
          <a:xfrm>
            <a:off x="720000" y="5158800"/>
            <a:ext cx="10867680" cy="11728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7520" cy="1050840"/>
          </a:xfrm>
          <a:prstGeom prst="rect">
            <a:avLst/>
          </a:prstGeom>
          <a:ln>
            <a:noFill/>
          </a:ln>
        </p:spPr>
      </p:pic>
      <p:sp>
        <p:nvSpPr>
          <p:cNvPr id="92" name="CustomShape 3"/>
          <p:cNvSpPr/>
          <p:nvPr/>
        </p:nvSpPr>
        <p:spPr>
          <a:xfrm>
            <a:off x="3557880" y="93600"/>
            <a:ext cx="84358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9320" cy="1052640"/>
          </a:xfrm>
          <a:prstGeom prst="rect">
            <a:avLst/>
          </a:prstGeom>
          <a:ln>
            <a:noFill/>
          </a:ln>
        </p:spPr>
      </p:pic>
      <p:pic>
        <p:nvPicPr>
          <p:cNvPr id="94" name="Picture 7" descr=""/>
          <p:cNvPicPr/>
          <p:nvPr/>
        </p:nvPicPr>
        <p:blipFill>
          <a:blip r:embed="rId4"/>
          <a:stretch/>
        </p:blipFill>
        <p:spPr>
          <a:xfrm>
            <a:off x="57960" y="2448000"/>
            <a:ext cx="3535560" cy="3535560"/>
          </a:xfrm>
          <a:prstGeom prst="rect">
            <a:avLst/>
          </a:prstGeom>
          <a:ln>
            <a:noFill/>
          </a:ln>
        </p:spPr>
      </p:pic>
      <p:sp>
        <p:nvSpPr>
          <p:cNvPr id="95" name="CustomShape 4"/>
          <p:cNvSpPr/>
          <p:nvPr/>
        </p:nvSpPr>
        <p:spPr>
          <a:xfrm>
            <a:off x="7632000" y="4716000"/>
            <a:ext cx="3451680" cy="398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56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2920" cy="214704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56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2920" cy="255852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56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2920" cy="214704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74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56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2920" cy="173556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3440" cy="1353600"/>
          </a:xfrm>
          <a:prstGeom prst="rect">
            <a:avLst/>
          </a:prstGeom>
          <a:noFill/>
          <a:ln>
            <a:noFill/>
          </a:ln>
        </p:spPr>
        <p:style>
          <a:lnRef idx="0"/>
          <a:fillRef idx="0"/>
          <a:effectRef idx="0"/>
          <a:fontRef idx="minor"/>
        </p:style>
        <p:txBody>
          <a:bodyPr lIns="90000" rIns="90000" tIns="45000" bIns="45000">
            <a:noAutofit/>
          </a:bodyPr>
          <a:p>
            <a:pPr marL="216000" indent="-2023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2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2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2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2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56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39440" cy="100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94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1994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7360" cy="63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12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2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56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292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82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268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39440" cy="100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80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180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7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276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56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2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39440" cy="6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80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7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56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2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39440" cy="6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80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56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2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0720" cy="851400"/>
          </a:xfrm>
          <a:prstGeom prst="rect">
            <a:avLst/>
          </a:prstGeom>
          <a:noFill/>
          <a:ln>
            <a:noFill/>
          </a:ln>
        </p:spPr>
        <p:style>
          <a:lnRef idx="0"/>
          <a:fillRef idx="0"/>
          <a:effectRef idx="0"/>
          <a:fontRef idx="minor"/>
        </p:style>
        <p:txBody>
          <a:bodyPr lIns="90000" rIns="90000" tIns="45000" bIns="45000">
            <a:spAutoFit/>
          </a:bodyPr>
          <a:p>
            <a:pPr marL="343080" indent="-3261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61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0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07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072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892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892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892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5440" cy="33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0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4160" cy="483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3120" cy="37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56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2920" cy="173556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74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276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56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7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2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592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56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2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6040" cy="78480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498680" cy="40572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56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5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2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56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2040" cy="349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8240" cy="2543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56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2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5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2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7560" cy="349560"/>
          </a:xfrm>
          <a:prstGeom prst="rect">
            <a:avLst/>
          </a:prstGeom>
          <a:noFill/>
          <a:ln>
            <a:noFill/>
          </a:ln>
        </p:spPr>
        <p:style>
          <a:lnRef idx="0"/>
          <a:fillRef idx="0"/>
          <a:effectRef idx="0"/>
          <a:fontRef idx="minor"/>
        </p:style>
        <p:txBody>
          <a:bodyPr lIns="90000" rIns="90000" tIns="45000" bIns="45000">
            <a:noAutofit/>
          </a:bodyPr>
          <a:p>
            <a:pPr marL="216000" indent="-2055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8120" cy="5711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6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2920" cy="173556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7560" cy="349560"/>
          </a:xfrm>
          <a:prstGeom prst="rect">
            <a:avLst/>
          </a:prstGeom>
          <a:noFill/>
          <a:ln>
            <a:noFill/>
          </a:ln>
        </p:spPr>
        <p:style>
          <a:lnRef idx="0"/>
          <a:fillRef idx="0"/>
          <a:effectRef idx="0"/>
          <a:fontRef idx="minor"/>
        </p:style>
        <p:txBody>
          <a:bodyPr lIns="90000" rIns="90000" tIns="45000" bIns="45000">
            <a:noAutofit/>
          </a:bodyPr>
          <a:p>
            <a:pPr marL="216000" indent="-2055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8120" cy="5649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74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2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592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66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56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5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270360" y="4824000"/>
            <a:ext cx="1153692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42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3920" cy="173556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39440" cy="100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944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42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56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5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288000" y="3981600"/>
            <a:ext cx="11663280" cy="9126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56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5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56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5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21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56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56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2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592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56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56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2920" cy="214704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2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92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56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5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264000" y="2882880"/>
            <a:ext cx="5756400" cy="64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56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5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88000" y="4039920"/>
            <a:ext cx="8872920" cy="132408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6480000" y="3046320"/>
            <a:ext cx="5687280" cy="64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2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56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206880"/>
            <a:ext cx="11695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340560" y="4608000"/>
            <a:ext cx="8872920" cy="173556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22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592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221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 zrange, zrangebyscore and sdiffstore</a:t>
            </a:r>
            <a:endParaRPr b="0" lang="en-IN" sz="5400" spc="-1" strike="noStrike">
              <a:latin typeface="Arial"/>
            </a:endParaRPr>
          </a:p>
        </p:txBody>
      </p:sp>
      <p:sp>
        <p:nvSpPr>
          <p:cNvPr id="353"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5" name="CustomShape 2"/>
          <p:cNvSpPr/>
          <p:nvPr/>
        </p:nvSpPr>
        <p:spPr>
          <a:xfrm>
            <a:off x="248400" y="762120"/>
            <a:ext cx="11695680" cy="1461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56" name="CustomShape 3"/>
          <p:cNvSpPr/>
          <p:nvPr/>
        </p:nvSpPr>
        <p:spPr>
          <a:xfrm>
            <a:off x="248400" y="2450880"/>
            <a:ext cx="116956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r>
              <a:rPr b="0" lang="en-US" sz="2000" spc="-1" strike="noStrike">
                <a:solidFill>
                  <a:srgbClr val="00b0f0"/>
                </a:solidFill>
                <a:latin typeface="Consolas"/>
                <a:ea typeface="DejaVu Sans"/>
              </a:rPr>
              <a:t>...]</a:t>
            </a:r>
            <a:endParaRPr b="0" lang="en-IN" sz="2000" spc="-1" strike="noStrike">
              <a:latin typeface="Arial"/>
            </a:endParaRPr>
          </a:p>
        </p:txBody>
      </p:sp>
      <p:sp>
        <p:nvSpPr>
          <p:cNvPr id="357" name="CustomShape 4"/>
          <p:cNvSpPr/>
          <p:nvPr/>
        </p:nvSpPr>
        <p:spPr>
          <a:xfrm>
            <a:off x="288000" y="3031920"/>
            <a:ext cx="11807640" cy="214704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watermellon 1 red 2 blueberry 1 pink 3 kiwi 3 white 2 coconut 2 apple 1 mango 4 tomato 5 cherry</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a:lnSpc>
                <a:spcPct val="150000"/>
              </a:lnSpc>
            </a:pPr>
            <a:endParaRPr b="0" lang="en-IN" sz="1800" spc="-1" strike="noStrike">
              <a:latin typeface="Arial"/>
            </a:endParaRPr>
          </a:p>
        </p:txBody>
      </p:sp>
      <p:sp>
        <p:nvSpPr>
          <p:cNvPr id="358" name="Line 5"/>
          <p:cNvSpPr/>
          <p:nvPr/>
        </p:nvSpPr>
        <p:spPr>
          <a:xfrm>
            <a:off x="0" y="231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0" name="CustomShape 2"/>
          <p:cNvSpPr/>
          <p:nvPr/>
        </p:nvSpPr>
        <p:spPr>
          <a:xfrm>
            <a:off x="248400" y="762120"/>
            <a:ext cx="9903600" cy="20106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ZRANGE</a:t>
            </a:r>
            <a:r>
              <a:rPr b="0" lang="en-US" sz="1800" spc="-1" strike="noStrike">
                <a:latin typeface="Arial"/>
                <a:ea typeface="DejaVu Sans"/>
              </a:rPr>
              <a:t> returns the specified range of elements in the sorted set stored at &lt;key&gt;. By default, the command </a:t>
            </a:r>
            <a:r>
              <a:rPr b="0" lang="en-US" sz="1800" spc="-1" strike="noStrike">
                <a:latin typeface="Arial"/>
                <a:ea typeface="DejaVu Sans"/>
              </a:rPr>
              <a:t>performs an index range query. The </a:t>
            </a:r>
            <a:r>
              <a:rPr b="1" lang="en-US" sz="1800" spc="-1" strike="noStrike">
                <a:latin typeface="Arial"/>
                <a:ea typeface="DejaVu Sans"/>
              </a:rPr>
              <a:t>&lt;min&gt; and &lt;max&gt;</a:t>
            </a:r>
            <a:r>
              <a:rPr b="0" lang="en-US" sz="1800" spc="-1" strike="noStrike">
                <a:latin typeface="Arial"/>
                <a:ea typeface="DejaVu Sans"/>
              </a:rPr>
              <a:t> </a:t>
            </a:r>
            <a:r>
              <a:rPr b="1" lang="en-US" sz="1800" spc="-1" strike="noStrike">
                <a:latin typeface="Arial"/>
                <a:ea typeface="DejaVu Sans"/>
              </a:rPr>
              <a:t>(both inclusive range)</a:t>
            </a:r>
            <a:r>
              <a:rPr b="0" lang="en-US" sz="1800" spc="-1" strike="noStrike">
                <a:latin typeface="Arial"/>
                <a:ea typeface="DejaVu Sans"/>
              </a:rPr>
              <a:t> arguments represent zero-based </a:t>
            </a:r>
            <a:r>
              <a:rPr b="0" lang="en-US" sz="1800" spc="-1" strike="noStrike">
                <a:latin typeface="Arial"/>
                <a:ea typeface="DejaVu Sans"/>
              </a:rPr>
              <a:t>indexes, where 0 is the first element and so on. If </a:t>
            </a:r>
            <a:r>
              <a:rPr b="1" lang="en-US" sz="1800" spc="-1" strike="noStrike">
                <a:latin typeface="Arial"/>
                <a:ea typeface="DejaVu Sans"/>
              </a:rPr>
              <a:t>BYSCORE</a:t>
            </a:r>
            <a:r>
              <a:rPr b="0" lang="en-US" sz="1800" spc="-1" strike="noStrike">
                <a:latin typeface="Arial"/>
                <a:ea typeface="DejaVu Sans"/>
              </a:rPr>
              <a:t> option is provided, the command behaves like </a:t>
            </a:r>
            <a:r>
              <a:rPr b="1" lang="en-US" sz="1800" spc="-1" strike="noStrike">
                <a:latin typeface="Arial"/>
                <a:ea typeface="DejaVu Sans"/>
              </a:rPr>
              <a:t>ZRANGEBYSCORE</a:t>
            </a:r>
            <a:r>
              <a:rPr b="0" lang="en-US" sz="1800" spc="-1" strike="noStrike">
                <a:latin typeface="Arial"/>
                <a:ea typeface="DejaVu Sans"/>
              </a:rPr>
              <a:t> and returns the range of elements from the sorted set having scores equal or between &lt;min&gt; </a:t>
            </a:r>
            <a:r>
              <a:rPr b="0" lang="en-US" sz="1800" spc="-1" strike="noStrike">
                <a:latin typeface="Arial"/>
                <a:ea typeface="DejaVu Sans"/>
              </a:rPr>
              <a:t>and &lt;max&gt;. By default, the score intervals specified by &lt;min&gt; and &lt;max&gt; are closed (inclusive). It is possible to </a:t>
            </a:r>
            <a:r>
              <a:rPr b="0" lang="en-US" sz="1800" spc="-1" strike="noStrike">
                <a:latin typeface="Arial"/>
                <a:ea typeface="DejaVu Sans"/>
              </a:rPr>
              <a:t>specify an open interval </a:t>
            </a:r>
            <a:r>
              <a:rPr b="1" lang="en-US" sz="1800" spc="-1" strike="noStrike">
                <a:latin typeface="Arial"/>
                <a:ea typeface="DejaVu Sans"/>
              </a:rPr>
              <a:t>(exclusive)</a:t>
            </a:r>
            <a:r>
              <a:rPr b="0" lang="en-US" sz="1800" spc="-1" strike="noStrike">
                <a:latin typeface="Arial"/>
                <a:ea typeface="DejaVu Sans"/>
              </a:rPr>
              <a:t> by prefixing the score with the character </a:t>
            </a:r>
            <a:r>
              <a:rPr b="1" lang="en-US" sz="1800" spc="-1" strike="noStrike">
                <a:latin typeface="Arial"/>
                <a:ea typeface="DejaVu Sans"/>
              </a:rPr>
              <a:t>(</a:t>
            </a:r>
            <a:r>
              <a:rPr b="0" lang="en-US" sz="1800" spc="-1" strike="noStrike">
                <a:latin typeface="Arial"/>
                <a:ea typeface="DejaVu Sans"/>
              </a:rPr>
              <a:t>.</a:t>
            </a:r>
            <a:endParaRPr b="0" lang="en-IN" sz="1800" spc="-1" strike="noStrike">
              <a:latin typeface="Arial"/>
            </a:endParaRPr>
          </a:p>
        </p:txBody>
      </p:sp>
      <p:sp>
        <p:nvSpPr>
          <p:cNvPr id="361" name="CustomShape 3"/>
          <p:cNvSpPr/>
          <p:nvPr/>
        </p:nvSpPr>
        <p:spPr>
          <a:xfrm>
            <a:off x="248400" y="3062880"/>
            <a:ext cx="9831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2" name="CustomShape 4"/>
          <p:cNvSpPr/>
          <p:nvPr/>
        </p:nvSpPr>
        <p:spPr>
          <a:xfrm>
            <a:off x="288000" y="3751920"/>
            <a:ext cx="11807640" cy="297000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63"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4" name="TextShape 6"/>
          <p:cNvSpPr txBox="1"/>
          <p:nvPr/>
        </p:nvSpPr>
        <p:spPr>
          <a:xfrm>
            <a:off x="10260000" y="1006560"/>
            <a:ext cx="1896120" cy="5715000"/>
          </a:xfrm>
          <a:prstGeom prst="rect">
            <a:avLst/>
          </a:prstGeom>
          <a:noFill/>
          <a:ln>
            <a:noFill/>
          </a:ln>
        </p:spPr>
        <p:txBody>
          <a:bodyPr lIns="90000" rIns="90000" tIns="45000" bIns="45000">
            <a:noAutofit/>
          </a:bodyPr>
          <a:p>
            <a:r>
              <a:rPr b="0" lang="en-IN" sz="2200" spc="-1" strike="noStrike">
                <a:solidFill>
                  <a:srgbClr val="bf360c"/>
                </a:solidFill>
                <a:latin typeface="Arial"/>
              </a:rPr>
              <a:t>  </a:t>
            </a:r>
            <a:r>
              <a:rPr b="0" lang="en-IN" sz="2200" spc="-1" strike="noStrike">
                <a:solidFill>
                  <a:srgbClr val="bf360c"/>
                </a:solidFill>
                <a:latin typeface="Arial"/>
              </a:rPr>
              <a:t>1) "neel"</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2) "4"</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3) "raj"</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4) "5"</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5) "ruhan"</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6) "5"</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7) "gau"</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8) "7"</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9) "kau"</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10) "10"</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11) "nitish"</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12) "10"</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13)  "saleel"</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14) "17"</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15) "sangita"</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16) "23"</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17) "deep"</a:t>
            </a:r>
            <a:endParaRPr b="0" lang="en-IN" sz="2200" spc="-1" strike="noStrike">
              <a:solidFill>
                <a:srgbClr val="bf360c"/>
              </a:solidFill>
              <a:latin typeface="Arial"/>
            </a:endParaRPr>
          </a:p>
          <a:p>
            <a:r>
              <a:rPr b="0" lang="en-IN" sz="2200" spc="-1" strike="noStrike">
                <a:solidFill>
                  <a:srgbClr val="bf360c"/>
                </a:solidFill>
                <a:latin typeface="Arial"/>
              </a:rPr>
              <a:t> </a:t>
            </a:r>
            <a:r>
              <a:rPr b="0" lang="en-IN" sz="2200" spc="-1" strike="noStrike">
                <a:solidFill>
                  <a:srgbClr val="bf360c"/>
                </a:solidFill>
                <a:latin typeface="Arial"/>
              </a:rPr>
              <a:t>18) "28"</a:t>
            </a:r>
            <a:endParaRPr b="0" lang="en-IN" sz="2200" spc="-1" strike="noStrike">
              <a:solidFill>
                <a:srgbClr val="bf360c"/>
              </a:solidFill>
              <a:latin typeface="Arial"/>
            </a:endParaRPr>
          </a:p>
        </p:txBody>
      </p:sp>
      <p:sp>
        <p:nvSpPr>
          <p:cNvPr id="365" name="Line 7"/>
          <p:cNvSpPr/>
          <p:nvPr/>
        </p:nvSpPr>
        <p:spPr>
          <a:xfrm flipH="1">
            <a:off x="6912000" y="3456000"/>
            <a:ext cx="3456000" cy="1008000"/>
          </a:xfrm>
          <a:prstGeom prst="line">
            <a:avLst/>
          </a:prstGeom>
          <a:ln w="126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a:t>
            </a:r>
            <a:endParaRPr b="0" lang="en-IN" sz="4000" spc="-1" strike="noStrike">
              <a:latin typeface="Arial"/>
            </a:endParaRPr>
          </a:p>
        </p:txBody>
      </p:sp>
      <p:sp>
        <p:nvSpPr>
          <p:cNvPr id="367" name="CustomShape 2"/>
          <p:cNvSpPr/>
          <p:nvPr/>
        </p:nvSpPr>
        <p:spPr>
          <a:xfrm>
            <a:off x="248400" y="762120"/>
            <a:ext cx="11703600" cy="118764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ZRANGEBYSCORE</a:t>
            </a:r>
            <a:r>
              <a:rPr b="0" lang="en-US" sz="1800" spc="-1" strike="noStrike">
                <a:latin typeface="Arial"/>
                <a:ea typeface="DejaVu Sans"/>
              </a:rPr>
              <a:t> returns all the elements in the sorted set at key with a score between min and max </a:t>
            </a:r>
            <a:r>
              <a:rPr b="1" lang="en-US" sz="1800" spc="-1" strike="noStrike">
                <a:latin typeface="Arial"/>
                <a:ea typeface="DejaVu Sans"/>
              </a:rPr>
              <a:t>(including elements with score equal to min or max)</a:t>
            </a:r>
            <a:r>
              <a:rPr b="0" lang="en-US" sz="1800" spc="-1" strike="noStrike">
                <a:latin typeface="Arial"/>
                <a:ea typeface="DejaVu Sans"/>
              </a:rPr>
              <a:t>. The elements are considered to be ordered from low to </a:t>
            </a:r>
            <a:r>
              <a:rPr b="0" lang="en-US" sz="1800" spc="-1" strike="noStrike">
                <a:latin typeface="Arial"/>
                <a:ea typeface="DejaVu Sans"/>
              </a:rPr>
              <a:t>high scores. By default, the interval specified by min and max is closed (inclusive). It is possible to specify an open </a:t>
            </a:r>
            <a:r>
              <a:rPr b="0" lang="en-US" sz="1800" spc="-1" strike="noStrike">
                <a:latin typeface="Arial"/>
                <a:ea typeface="DejaVu Sans"/>
              </a:rPr>
              <a:t>interval </a:t>
            </a:r>
            <a:r>
              <a:rPr b="1" lang="en-US" sz="1800" spc="-1" strike="noStrike">
                <a:latin typeface="Arial"/>
                <a:ea typeface="DejaVu Sans"/>
              </a:rPr>
              <a:t>(exclusive)</a:t>
            </a:r>
            <a:r>
              <a:rPr b="0" lang="en-US" sz="1800" spc="-1" strike="noStrike">
                <a:latin typeface="Arial"/>
                <a:ea typeface="DejaVu Sans"/>
              </a:rPr>
              <a:t> by prefixing the score with the character</a:t>
            </a:r>
            <a:r>
              <a:rPr b="1" lang="en-US" sz="1800" spc="-1" strike="noStrike">
                <a:latin typeface="Arial"/>
                <a:ea typeface="DejaVu Sans"/>
              </a:rPr>
              <a:t> (</a:t>
            </a:r>
            <a:r>
              <a:rPr b="0" lang="en-US" sz="1800" spc="-1" strike="noStrike">
                <a:latin typeface="Arial"/>
                <a:ea typeface="DejaVu Sans"/>
              </a:rPr>
              <a:t>.</a:t>
            </a:r>
            <a:endParaRPr b="0" lang="en-IN" sz="1800" spc="-1" strike="noStrike">
              <a:latin typeface="Arial"/>
            </a:endParaRPr>
          </a:p>
        </p:txBody>
      </p:sp>
      <p:sp>
        <p:nvSpPr>
          <p:cNvPr id="368" name="CustomShape 3"/>
          <p:cNvSpPr/>
          <p:nvPr/>
        </p:nvSpPr>
        <p:spPr>
          <a:xfrm>
            <a:off x="248400" y="2306880"/>
            <a:ext cx="98316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p:txBody>
      </p:sp>
      <p:sp>
        <p:nvSpPr>
          <p:cNvPr id="369" name="CustomShape 4"/>
          <p:cNvSpPr/>
          <p:nvPr/>
        </p:nvSpPr>
        <p:spPr>
          <a:xfrm>
            <a:off x="288000" y="2959920"/>
            <a:ext cx="11807640" cy="214704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a:t>
            </a:r>
            <a:r>
              <a:rPr b="0" lang="en-IN" sz="1800" spc="-1" strike="noStrike">
                <a:solidFill>
                  <a:srgbClr val="ff5733"/>
                </a:solidFill>
                <a:latin typeface="Consolas"/>
                <a:ea typeface="SimSun"/>
              </a:rPr>
              <a:t> game:1 (7 23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a:t>
            </a:r>
            <a:r>
              <a:rPr b="0" lang="en-IN" sz="1800" spc="-1" strike="noStrike">
                <a:solidFill>
                  <a:srgbClr val="ff5733"/>
                </a:solidFill>
                <a:latin typeface="Consolas"/>
                <a:ea typeface="SimSun"/>
              </a:rPr>
              <a:t> game:1 (7 (23 withscores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p:txBody>
      </p:sp>
      <p:sp>
        <p:nvSpPr>
          <p:cNvPr id="370" name="Line 5"/>
          <p:cNvSpPr/>
          <p:nvPr/>
        </p:nvSpPr>
        <p:spPr>
          <a:xfrm>
            <a:off x="0" y="2094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72" name="CustomShape 2"/>
          <p:cNvSpPr/>
          <p:nvPr/>
        </p:nvSpPr>
        <p:spPr>
          <a:xfrm>
            <a:off x="1666800" y="609480"/>
            <a:ext cx="8822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73" name="CustomShape 3"/>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0" y="727200"/>
            <a:ext cx="19378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75" name="CustomShape 2"/>
          <p:cNvSpPr/>
          <p:nvPr/>
        </p:nvSpPr>
        <p:spPr>
          <a:xfrm>
            <a:off x="288000" y="2061720"/>
            <a:ext cx="11657880" cy="4050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98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98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76" name="CustomShape 3"/>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77" name="CustomShape 4"/>
          <p:cNvSpPr/>
          <p:nvPr/>
        </p:nvSpPr>
        <p:spPr>
          <a:xfrm>
            <a:off x="576000" y="1504080"/>
            <a:ext cx="8345880" cy="3618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78" name="CustomShape 5"/>
          <p:cNvSpPr/>
          <p:nvPr/>
        </p:nvSpPr>
        <p:spPr>
          <a:xfrm>
            <a:off x="288000" y="5543280"/>
            <a:ext cx="10829880" cy="1002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216000" y="216000"/>
            <a:ext cx="19378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80" name="CustomShape 2"/>
          <p:cNvSpPr/>
          <p:nvPr/>
        </p:nvSpPr>
        <p:spPr>
          <a:xfrm>
            <a:off x="432720" y="1224000"/>
            <a:ext cx="8345880" cy="3618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81" name="CustomShape 3"/>
          <p:cNvSpPr/>
          <p:nvPr/>
        </p:nvSpPr>
        <p:spPr>
          <a:xfrm>
            <a:off x="288000" y="1584000"/>
            <a:ext cx="605520" cy="39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82" name="CustomShape 4"/>
          <p:cNvSpPr/>
          <p:nvPr/>
        </p:nvSpPr>
        <p:spPr>
          <a:xfrm>
            <a:off x="432720" y="2073600"/>
            <a:ext cx="1108188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1365840" y="188640"/>
            <a:ext cx="96660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84" name="Picture 2" descr="http://www.bvctch.vn/vnt_upload/weblink/thks.jpg"/>
          <p:cNvPicPr/>
          <p:nvPr/>
        </p:nvPicPr>
        <p:blipFill>
          <a:blip r:embed="rId1"/>
          <a:stretch/>
        </p:blipFill>
        <p:spPr>
          <a:xfrm>
            <a:off x="4404600" y="2036160"/>
            <a:ext cx="3109680" cy="4646520"/>
          </a:xfrm>
          <a:prstGeom prst="rect">
            <a:avLst/>
          </a:prstGeom>
          <a:ln>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74480" y="2448000"/>
            <a:ext cx="10390680" cy="238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86" name="CustomShape 2"/>
          <p:cNvSpPr/>
          <p:nvPr/>
        </p:nvSpPr>
        <p:spPr>
          <a:xfrm>
            <a:off x="363600" y="193320"/>
            <a:ext cx="4237560" cy="59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87" name="CustomShape 3"/>
          <p:cNvSpPr/>
          <p:nvPr/>
        </p:nvSpPr>
        <p:spPr>
          <a:xfrm>
            <a:off x="504000" y="5760000"/>
            <a:ext cx="11153160" cy="595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88" name="CustomShape 4"/>
          <p:cNvSpPr/>
          <p:nvPr/>
        </p:nvSpPr>
        <p:spPr>
          <a:xfrm>
            <a:off x="9648000" y="4014000"/>
            <a:ext cx="2153160" cy="29916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368000" y="1669320"/>
            <a:ext cx="3666600" cy="293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0" name="Picture 356" descr=""/>
          <p:cNvPicPr/>
          <p:nvPr/>
        </p:nvPicPr>
        <p:blipFill>
          <a:blip r:embed="rId1"/>
          <a:stretch/>
        </p:blipFill>
        <p:spPr>
          <a:xfrm>
            <a:off x="483840" y="144000"/>
            <a:ext cx="8583480" cy="6436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56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2920" cy="2558520"/>
          </a:xfrm>
          <a:prstGeom prst="rect">
            <a:avLst/>
          </a:prstGeom>
          <a:noFill/>
          <a:ln>
            <a:noFill/>
          </a:ln>
        </p:spPr>
        <p:style>
          <a:lnRef idx="0"/>
          <a:fillRef idx="0"/>
          <a:effectRef idx="0"/>
          <a:fontRef idx="minor"/>
        </p:style>
        <p:txBody>
          <a:bodyPr lIns="90000" rIns="90000" tIns="45000" bIns="45000">
            <a:spAutoFit/>
          </a:bodyPr>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8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74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2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9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12879</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2021-05-04T17:45:38Z</dcterms:modified>
  <cp:revision>2297</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