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40.xml" ContentType="application/vnd.openxmlformats-officedocument.presentationml.slide+xml"/>
  <Override PartName="/ppt/slides/slide6.xml" ContentType="application/vnd.openxmlformats-officedocument.presentationml.slide+xml"/>
  <Override PartName="/ppt/slides/slide41.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5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27.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8.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38.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53.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0.xml.rels" ContentType="application/vnd.openxmlformats-package.relationships+xml"/>
  <Override PartName="/ppt/slides/_rels/slide51.xml.rels" ContentType="application/vnd.openxmlformats-package.relationships+xml"/>
  <Override PartName="/ppt/slides/_rels/slide35.xml.rels" ContentType="application/vnd.openxmlformats-package.relationships+xml"/>
  <Override PartName="/ppt/slides/_rels/slide42.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4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slide30.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9040" y="6447240"/>
            <a:ext cx="182160" cy="151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4840" cy="12715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4840" cy="6771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6280" cy="12715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6280" cy="6771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9040" y="6447240"/>
            <a:ext cx="182160" cy="151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9040" y="6447240"/>
            <a:ext cx="182160" cy="151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5880" cy="9820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5800" cy="2845800"/>
          </a:xfrm>
          <a:prstGeom prst="rect">
            <a:avLst/>
          </a:prstGeom>
          <a:ln>
            <a:noFill/>
          </a:ln>
        </p:spPr>
      </p:pic>
      <p:sp>
        <p:nvSpPr>
          <p:cNvPr id="90" name="CustomShape 2"/>
          <p:cNvSpPr/>
          <p:nvPr/>
        </p:nvSpPr>
        <p:spPr>
          <a:xfrm>
            <a:off x="4444920" y="5050800"/>
            <a:ext cx="6056280" cy="57924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5800" cy="1059120"/>
          </a:xfrm>
          <a:prstGeom prst="rect">
            <a:avLst/>
          </a:prstGeom>
          <a:ln>
            <a:noFill/>
          </a:ln>
        </p:spPr>
      </p:pic>
      <p:sp>
        <p:nvSpPr>
          <p:cNvPr id="92" name="CustomShape 3"/>
          <p:cNvSpPr/>
          <p:nvPr/>
        </p:nvSpPr>
        <p:spPr>
          <a:xfrm>
            <a:off x="3557880" y="93600"/>
            <a:ext cx="84441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7600" cy="1060920"/>
          </a:xfrm>
          <a:prstGeom prst="rect">
            <a:avLst/>
          </a:prstGeom>
          <a:ln>
            <a:noFill/>
          </a:ln>
        </p:spPr>
      </p:pic>
      <p:pic>
        <p:nvPicPr>
          <p:cNvPr id="94" name="Picture 7" descr=""/>
          <p:cNvPicPr/>
          <p:nvPr/>
        </p:nvPicPr>
        <p:blipFill>
          <a:blip r:embed="rId4"/>
          <a:stretch/>
        </p:blipFill>
        <p:spPr>
          <a:xfrm>
            <a:off x="181440" y="2001960"/>
            <a:ext cx="2848680" cy="2848680"/>
          </a:xfrm>
          <a:prstGeom prst="rect">
            <a:avLst/>
          </a:prstGeom>
          <a:ln>
            <a:noFill/>
          </a:ln>
        </p:spPr>
      </p:pic>
      <p:sp>
        <p:nvSpPr>
          <p:cNvPr id="95" name="CustomShape 4"/>
          <p:cNvSpPr/>
          <p:nvPr/>
        </p:nvSpPr>
        <p:spPr>
          <a:xfrm>
            <a:off x="432000" y="5511600"/>
            <a:ext cx="4245840" cy="600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9"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3"/>
          <p:cNvSpPr/>
          <p:nvPr/>
        </p:nvSpPr>
        <p:spPr>
          <a:xfrm>
            <a:off x="1600200" y="762120"/>
            <a:ext cx="8983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1" name="CustomShape 4"/>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2" name="CustomShape 5"/>
          <p:cNvSpPr/>
          <p:nvPr/>
        </p:nvSpPr>
        <p:spPr>
          <a:xfrm>
            <a:off x="1601280" y="282348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3" name="CustomShape 6"/>
          <p:cNvSpPr/>
          <p:nvPr/>
        </p:nvSpPr>
        <p:spPr>
          <a:xfrm>
            <a:off x="1523880" y="3801960"/>
            <a:ext cx="8881200" cy="21470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7"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8" name="CustomShape 3"/>
          <p:cNvSpPr/>
          <p:nvPr/>
        </p:nvSpPr>
        <p:spPr>
          <a:xfrm>
            <a:off x="1600200" y="762120"/>
            <a:ext cx="8983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9" name="CustomShape 4"/>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0" name="CustomShape 5"/>
          <p:cNvSpPr/>
          <p:nvPr/>
        </p:nvSpPr>
        <p:spPr>
          <a:xfrm>
            <a:off x="1601280" y="2509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1" name="CustomShape 6"/>
          <p:cNvSpPr/>
          <p:nvPr/>
        </p:nvSpPr>
        <p:spPr>
          <a:xfrm>
            <a:off x="1523880" y="3480480"/>
            <a:ext cx="8881200" cy="255852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3" name="CustomShape 2"/>
          <p:cNvSpPr/>
          <p:nvPr/>
        </p:nvSpPr>
        <p:spPr>
          <a:xfrm>
            <a:off x="522360" y="4323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5"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6" name="CustomShape 3"/>
          <p:cNvSpPr/>
          <p:nvPr/>
        </p:nvSpPr>
        <p:spPr>
          <a:xfrm>
            <a:off x="1600200" y="762120"/>
            <a:ext cx="8983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7" name="CustomShape 4"/>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8" name="CustomShape 5"/>
          <p:cNvSpPr/>
          <p:nvPr/>
        </p:nvSpPr>
        <p:spPr>
          <a:xfrm>
            <a:off x="1601280" y="2977560"/>
            <a:ext cx="89820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9" name="CustomShape 6"/>
          <p:cNvSpPr/>
          <p:nvPr/>
        </p:nvSpPr>
        <p:spPr>
          <a:xfrm>
            <a:off x="1523880" y="4344480"/>
            <a:ext cx="8881200" cy="21470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1"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3"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3"/>
          <p:cNvSpPr/>
          <p:nvPr/>
        </p:nvSpPr>
        <p:spPr>
          <a:xfrm>
            <a:off x="1600200" y="762120"/>
            <a:ext cx="89830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4"/>
          <p:cNvSpPr/>
          <p:nvPr/>
        </p:nvSpPr>
        <p:spPr>
          <a:xfrm>
            <a:off x="1600200" y="2865600"/>
            <a:ext cx="8881200" cy="173556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5"/>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7" name="CustomShape 6"/>
          <p:cNvSpPr/>
          <p:nvPr/>
        </p:nvSpPr>
        <p:spPr>
          <a:xfrm>
            <a:off x="1601280" y="2221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8" name="CustomShape 7"/>
          <p:cNvSpPr/>
          <p:nvPr/>
        </p:nvSpPr>
        <p:spPr>
          <a:xfrm>
            <a:off x="1656000" y="4713480"/>
            <a:ext cx="8991720" cy="1361880"/>
          </a:xfrm>
          <a:prstGeom prst="rect">
            <a:avLst/>
          </a:prstGeom>
          <a:noFill/>
          <a:ln>
            <a:noFill/>
          </a:ln>
        </p:spPr>
        <p:style>
          <a:lnRef idx="0"/>
          <a:fillRef idx="0"/>
          <a:effectRef idx="0"/>
          <a:fontRef idx="minor"/>
        </p:style>
        <p:txBody>
          <a:bodyPr lIns="90000" rIns="90000" tIns="45000" bIns="45000">
            <a:noAutofit/>
          </a:bodyPr>
          <a:p>
            <a:pPr marL="216000" indent="-2106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0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0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0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0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2"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3" name="CustomShape 3"/>
          <p:cNvSpPr/>
          <p:nvPr/>
        </p:nvSpPr>
        <p:spPr>
          <a:xfrm>
            <a:off x="1600200" y="762120"/>
            <a:ext cx="898308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4" name="CustomShape 4"/>
          <p:cNvSpPr/>
          <p:nvPr/>
        </p:nvSpPr>
        <p:spPr>
          <a:xfrm>
            <a:off x="1600200" y="3909600"/>
            <a:ext cx="8881200" cy="132408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5" name="CustomShape 5"/>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6" name="CustomShape 6"/>
          <p:cNvSpPr/>
          <p:nvPr/>
        </p:nvSpPr>
        <p:spPr>
          <a:xfrm>
            <a:off x="1601280" y="2221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7" name="CustomShape 7"/>
          <p:cNvSpPr/>
          <p:nvPr/>
        </p:nvSpPr>
        <p:spPr>
          <a:xfrm>
            <a:off x="1584000" y="5246640"/>
            <a:ext cx="8847720" cy="100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8" name="CustomShape 8"/>
          <p:cNvSpPr/>
          <p:nvPr/>
        </p:nvSpPr>
        <p:spPr>
          <a:xfrm>
            <a:off x="1576080" y="3161880"/>
            <a:ext cx="9575640" cy="64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70"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9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30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2"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3" name="CustomShape 3"/>
          <p:cNvSpPr/>
          <p:nvPr/>
        </p:nvSpPr>
        <p:spPr>
          <a:xfrm>
            <a:off x="1600200" y="762120"/>
            <a:ext cx="8983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4" name="CustomShape 4"/>
          <p:cNvSpPr/>
          <p:nvPr/>
        </p:nvSpPr>
        <p:spPr>
          <a:xfrm>
            <a:off x="1600200" y="3585600"/>
            <a:ext cx="888120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5" name="CustomShape 5"/>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6" name="CustomShape 6"/>
          <p:cNvSpPr/>
          <p:nvPr/>
        </p:nvSpPr>
        <p:spPr>
          <a:xfrm>
            <a:off x="1601280" y="2761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8"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80" name="CustomShape 2"/>
          <p:cNvSpPr/>
          <p:nvPr/>
        </p:nvSpPr>
        <p:spPr>
          <a:xfrm>
            <a:off x="1600200" y="762120"/>
            <a:ext cx="8983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1"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2" name="CustomShape 4"/>
          <p:cNvSpPr/>
          <p:nvPr/>
        </p:nvSpPr>
        <p:spPr>
          <a:xfrm>
            <a:off x="1601280" y="3157560"/>
            <a:ext cx="8982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3" name="CustomShape 5"/>
          <p:cNvSpPr/>
          <p:nvPr/>
        </p:nvSpPr>
        <p:spPr>
          <a:xfrm>
            <a:off x="864000" y="4197600"/>
            <a:ext cx="11010960" cy="132408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4"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5" name="CustomShape 7"/>
          <p:cNvSpPr/>
          <p:nvPr/>
        </p:nvSpPr>
        <p:spPr>
          <a:xfrm>
            <a:off x="1584000" y="5610240"/>
            <a:ext cx="8847720" cy="100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08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008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7"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3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82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7720" cy="7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0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8" name="CustomShape 2"/>
          <p:cNvSpPr/>
          <p:nvPr/>
        </p:nvSpPr>
        <p:spPr>
          <a:xfrm>
            <a:off x="1600200" y="762120"/>
            <a:ext cx="8983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9"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0" name="CustomShape 4"/>
          <p:cNvSpPr/>
          <p:nvPr/>
        </p:nvSpPr>
        <p:spPr>
          <a:xfrm>
            <a:off x="1601280" y="2689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1" name="CustomShape 5"/>
          <p:cNvSpPr/>
          <p:nvPr/>
        </p:nvSpPr>
        <p:spPr>
          <a:xfrm>
            <a:off x="1600200" y="3621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3" name="CustomShape 7"/>
          <p:cNvSpPr/>
          <p:nvPr/>
        </p:nvSpPr>
        <p:spPr>
          <a:xfrm>
            <a:off x="1584000" y="5106240"/>
            <a:ext cx="8847720" cy="7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008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5"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7" name="CustomShape 2"/>
          <p:cNvSpPr/>
          <p:nvPr/>
        </p:nvSpPr>
        <p:spPr>
          <a:xfrm>
            <a:off x="1600200" y="762120"/>
            <a:ext cx="89830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8"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9" name="CustomShape 4"/>
          <p:cNvSpPr/>
          <p:nvPr/>
        </p:nvSpPr>
        <p:spPr>
          <a:xfrm>
            <a:off x="1601280" y="2689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0" name="CustomShape 5"/>
          <p:cNvSpPr/>
          <p:nvPr/>
        </p:nvSpPr>
        <p:spPr>
          <a:xfrm>
            <a:off x="1600200" y="3621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3" name="CustomShape 2"/>
          <p:cNvSpPr/>
          <p:nvPr/>
        </p:nvSpPr>
        <p:spPr>
          <a:xfrm>
            <a:off x="522360" y="4467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0" name="CustomShape 2"/>
          <p:cNvSpPr/>
          <p:nvPr/>
        </p:nvSpPr>
        <p:spPr>
          <a:xfrm>
            <a:off x="1676520" y="2743200"/>
            <a:ext cx="8830440" cy="1064520"/>
          </a:xfrm>
          <a:prstGeom prst="rect">
            <a:avLst/>
          </a:prstGeom>
          <a:noFill/>
          <a:ln>
            <a:noFill/>
          </a:ln>
        </p:spPr>
        <p:style>
          <a:lnRef idx="0"/>
          <a:fillRef idx="0"/>
          <a:effectRef idx="0"/>
          <a:fontRef idx="minor"/>
        </p:style>
        <p:txBody>
          <a:bodyPr lIns="90000" rIns="90000" tIns="45000" bIns="45000">
            <a:spAutoFit/>
          </a:bodyPr>
          <a:p>
            <a:pPr marL="343080" indent="-3344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44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4"/>
          <p:cNvSpPr/>
          <p:nvPr/>
        </p:nvSpPr>
        <p:spPr>
          <a:xfrm>
            <a:off x="1600200" y="762120"/>
            <a:ext cx="898308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3" name="CustomShape 5"/>
          <p:cNvSpPr/>
          <p:nvPr/>
        </p:nvSpPr>
        <p:spPr>
          <a:xfrm>
            <a:off x="1523880" y="5067720"/>
            <a:ext cx="913536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720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4" name="CustomShape 6"/>
          <p:cNvSpPr/>
          <p:nvPr/>
        </p:nvSpPr>
        <p:spPr>
          <a:xfrm>
            <a:off x="1584000" y="4287960"/>
            <a:ext cx="8703720" cy="347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7"/>
          <p:cNvSpPr/>
          <p:nvPr/>
        </p:nvSpPr>
        <p:spPr>
          <a:xfrm>
            <a:off x="1523880" y="0"/>
            <a:ext cx="9137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5" name="CustomShape 2"/>
          <p:cNvSpPr/>
          <p:nvPr/>
        </p:nvSpPr>
        <p:spPr>
          <a:xfrm>
            <a:off x="1600200" y="762120"/>
            <a:ext cx="8983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6"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7" name="CustomShape 4"/>
          <p:cNvSpPr/>
          <p:nvPr/>
        </p:nvSpPr>
        <p:spPr>
          <a:xfrm>
            <a:off x="1601280" y="3553560"/>
            <a:ext cx="898200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8" name="CustomShape 5"/>
          <p:cNvSpPr/>
          <p:nvPr/>
        </p:nvSpPr>
        <p:spPr>
          <a:xfrm>
            <a:off x="1600200" y="4989600"/>
            <a:ext cx="8881200" cy="173556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9"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1" name="CustomShape 2"/>
          <p:cNvSpPr/>
          <p:nvPr/>
        </p:nvSpPr>
        <p:spPr>
          <a:xfrm>
            <a:off x="522360" y="425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3" name="CustomShape 2"/>
          <p:cNvSpPr/>
          <p:nvPr/>
        </p:nvSpPr>
        <p:spPr>
          <a:xfrm>
            <a:off x="1600200" y="762120"/>
            <a:ext cx="8983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4"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5" name="CustomShape 4"/>
          <p:cNvSpPr/>
          <p:nvPr/>
        </p:nvSpPr>
        <p:spPr>
          <a:xfrm>
            <a:off x="1601280" y="3337560"/>
            <a:ext cx="8982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6" name="CustomShape 5"/>
          <p:cNvSpPr/>
          <p:nvPr/>
        </p:nvSpPr>
        <p:spPr>
          <a:xfrm>
            <a:off x="1600200" y="4557600"/>
            <a:ext cx="8881200" cy="132408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7"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9" name="CustomShape 2"/>
          <p:cNvSpPr/>
          <p:nvPr/>
        </p:nvSpPr>
        <p:spPr>
          <a:xfrm>
            <a:off x="1666800" y="609480"/>
            <a:ext cx="8830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0" name="CustomShape 3"/>
          <p:cNvSpPr/>
          <p:nvPr/>
        </p:nvSpPr>
        <p:spPr>
          <a:xfrm>
            <a:off x="522360" y="3531600"/>
            <a:ext cx="110674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2"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4" name="CustomShape 2"/>
          <p:cNvSpPr/>
          <p:nvPr/>
        </p:nvSpPr>
        <p:spPr>
          <a:xfrm>
            <a:off x="1600200" y="762120"/>
            <a:ext cx="89830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5"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6" name="CustomShape 4"/>
          <p:cNvSpPr/>
          <p:nvPr/>
        </p:nvSpPr>
        <p:spPr>
          <a:xfrm>
            <a:off x="1601280" y="2725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7" name="CustomShape 5"/>
          <p:cNvSpPr/>
          <p:nvPr/>
        </p:nvSpPr>
        <p:spPr>
          <a:xfrm>
            <a:off x="1600200" y="3585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8"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9" name="CustomShape 7"/>
          <p:cNvSpPr/>
          <p:nvPr/>
        </p:nvSpPr>
        <p:spPr>
          <a:xfrm>
            <a:off x="5256000" y="5472000"/>
            <a:ext cx="5134320" cy="79308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0" name="CustomShape 8"/>
          <p:cNvSpPr/>
          <p:nvPr/>
        </p:nvSpPr>
        <p:spPr>
          <a:xfrm>
            <a:off x="10514160" y="2592000"/>
            <a:ext cx="1506960" cy="4065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2"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4" name="CustomShape 2"/>
          <p:cNvSpPr/>
          <p:nvPr/>
        </p:nvSpPr>
        <p:spPr>
          <a:xfrm>
            <a:off x="1600200" y="762120"/>
            <a:ext cx="8983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5" name="CustomShape 3"/>
          <p:cNvSpPr/>
          <p:nvPr/>
        </p:nvSpPr>
        <p:spPr>
          <a:xfrm>
            <a:off x="72000" y="144000"/>
            <a:ext cx="13575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6" name="CustomShape 4"/>
          <p:cNvSpPr/>
          <p:nvPr/>
        </p:nvSpPr>
        <p:spPr>
          <a:xfrm>
            <a:off x="1601280" y="3697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7" name="CustomShape 5"/>
          <p:cNvSpPr/>
          <p:nvPr/>
        </p:nvSpPr>
        <p:spPr>
          <a:xfrm>
            <a:off x="1600200" y="4665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8"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0"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2" name="CustomShape 2"/>
          <p:cNvSpPr/>
          <p:nvPr/>
        </p:nvSpPr>
        <p:spPr>
          <a:xfrm>
            <a:off x="1600200" y="762120"/>
            <a:ext cx="89830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3"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4" name="CustomShape 4"/>
          <p:cNvSpPr/>
          <p:nvPr/>
        </p:nvSpPr>
        <p:spPr>
          <a:xfrm>
            <a:off x="1601280" y="2473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5" name="CustomShape 5"/>
          <p:cNvSpPr/>
          <p:nvPr/>
        </p:nvSpPr>
        <p:spPr>
          <a:xfrm>
            <a:off x="1600200" y="3405600"/>
            <a:ext cx="8881200" cy="132408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6"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7" name="CustomShape 7"/>
          <p:cNvSpPr/>
          <p:nvPr/>
        </p:nvSpPr>
        <p:spPr>
          <a:xfrm>
            <a:off x="4601520" y="5832000"/>
            <a:ext cx="5620320" cy="357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8" name="CustomShape 8"/>
          <p:cNvSpPr/>
          <p:nvPr/>
        </p:nvSpPr>
        <p:spPr>
          <a:xfrm>
            <a:off x="10584000" y="3710160"/>
            <a:ext cx="1406520" cy="2551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7"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0"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2" name="CustomShape 2"/>
          <p:cNvSpPr/>
          <p:nvPr/>
        </p:nvSpPr>
        <p:spPr>
          <a:xfrm>
            <a:off x="1600200" y="762120"/>
            <a:ext cx="898308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3"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4" name="CustomShape 4"/>
          <p:cNvSpPr/>
          <p:nvPr/>
        </p:nvSpPr>
        <p:spPr>
          <a:xfrm>
            <a:off x="1601280" y="3697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5" name="CustomShape 5"/>
          <p:cNvSpPr/>
          <p:nvPr/>
        </p:nvSpPr>
        <p:spPr>
          <a:xfrm>
            <a:off x="1600200" y="4629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6"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8"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0" name="CustomShape 2"/>
          <p:cNvSpPr/>
          <p:nvPr/>
        </p:nvSpPr>
        <p:spPr>
          <a:xfrm>
            <a:off x="1600200" y="762120"/>
            <a:ext cx="898308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1"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2" name="CustomShape 4"/>
          <p:cNvSpPr/>
          <p:nvPr/>
        </p:nvSpPr>
        <p:spPr>
          <a:xfrm>
            <a:off x="1601280" y="3625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3" name="CustomShape 5"/>
          <p:cNvSpPr/>
          <p:nvPr/>
        </p:nvSpPr>
        <p:spPr>
          <a:xfrm>
            <a:off x="1600200" y="4521600"/>
            <a:ext cx="8881200" cy="91260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4"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5" name="CustomShape 7"/>
          <p:cNvSpPr/>
          <p:nvPr/>
        </p:nvSpPr>
        <p:spPr>
          <a:xfrm>
            <a:off x="1224000" y="5904000"/>
            <a:ext cx="8925840" cy="357840"/>
          </a:xfrm>
          <a:prstGeom prst="rect">
            <a:avLst/>
          </a:prstGeom>
          <a:noFill/>
          <a:ln>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6" name="CustomShape 8"/>
          <p:cNvSpPr/>
          <p:nvPr/>
        </p:nvSpPr>
        <p:spPr>
          <a:xfrm>
            <a:off x="10585440" y="1036440"/>
            <a:ext cx="1436400" cy="5657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8"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0" name="CustomShape 2"/>
          <p:cNvSpPr/>
          <p:nvPr/>
        </p:nvSpPr>
        <p:spPr>
          <a:xfrm>
            <a:off x="1600200" y="762120"/>
            <a:ext cx="8983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1"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2" name="CustomShape 4"/>
          <p:cNvSpPr/>
          <p:nvPr/>
        </p:nvSpPr>
        <p:spPr>
          <a:xfrm>
            <a:off x="1601280" y="2941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3" name="CustomShape 5"/>
          <p:cNvSpPr/>
          <p:nvPr/>
        </p:nvSpPr>
        <p:spPr>
          <a:xfrm>
            <a:off x="1600200" y="3873600"/>
            <a:ext cx="8881200" cy="173556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4"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5" name="CustomShape 7"/>
          <p:cNvSpPr/>
          <p:nvPr/>
        </p:nvSpPr>
        <p:spPr>
          <a:xfrm>
            <a:off x="1224000" y="5904000"/>
            <a:ext cx="8925840" cy="357840"/>
          </a:xfrm>
          <a:prstGeom prst="rect">
            <a:avLst/>
          </a:prstGeom>
          <a:noFill/>
          <a:ln>
            <a:noFill/>
          </a:ln>
        </p:spPr>
        <p:style>
          <a:lnRef idx="0"/>
          <a:fillRef idx="0"/>
          <a:effectRef idx="0"/>
          <a:fontRef idx="minor"/>
        </p:style>
        <p:txBody>
          <a:bodyPr lIns="90000" rIns="90000" tIns="45000" bIns="45000">
            <a:noAutofit/>
          </a:bodyPr>
          <a:p>
            <a:pPr marL="216000" indent="-2138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6" name="CustomShape 8"/>
          <p:cNvSpPr/>
          <p:nvPr/>
        </p:nvSpPr>
        <p:spPr>
          <a:xfrm>
            <a:off x="10585440" y="1036440"/>
            <a:ext cx="1436400" cy="5657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8" name="CustomShape 2"/>
          <p:cNvSpPr/>
          <p:nvPr/>
        </p:nvSpPr>
        <p:spPr>
          <a:xfrm>
            <a:off x="1666800" y="609480"/>
            <a:ext cx="8830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9" name="CustomShape 3"/>
          <p:cNvSpPr/>
          <p:nvPr/>
        </p:nvSpPr>
        <p:spPr>
          <a:xfrm>
            <a:off x="522360" y="3531600"/>
            <a:ext cx="110674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492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1"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3" name="CustomShape 2"/>
          <p:cNvSpPr/>
          <p:nvPr/>
        </p:nvSpPr>
        <p:spPr>
          <a:xfrm>
            <a:off x="1600200" y="762120"/>
            <a:ext cx="8983080" cy="2771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latin typeface="Arial"/>
                <a:ea typeface="DejaVu Sans"/>
              </a:rPr>
              <a:t>1</a:t>
            </a:r>
            <a:r>
              <a:rPr b="0" lang="en-US" sz="1800" spc="-1" strike="noStrike">
                <a:latin typeface="Arial"/>
                <a:ea typeface="DejaVu Sans"/>
              </a:rPr>
              <a:t> if field is a new field in the hash and value was set</a:t>
            </a:r>
            <a:endParaRPr b="0" lang="en-IN" sz="1800" spc="-1" strike="noStrike">
              <a:latin typeface="Arial"/>
            </a:endParaRPr>
          </a:p>
          <a:p>
            <a:pPr algn="just">
              <a:lnSpc>
                <a:spcPct val="100000"/>
              </a:lnSpc>
            </a:pPr>
            <a:r>
              <a:rPr b="1" lang="en-US" sz="1800" spc="-1" strike="noStrike">
                <a:latin typeface="Arial"/>
                <a:ea typeface="DejaVu Sans"/>
              </a:rPr>
              <a:t>0</a:t>
            </a:r>
            <a:r>
              <a:rPr b="0" lang="en-US" sz="1800" spc="-1" strike="noStrike">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endParaRPr b="0" lang="en-IN" sz="1800" spc="-1" strike="noStrike">
              <a:latin typeface="Arial"/>
            </a:endParaRPr>
          </a:p>
        </p:txBody>
      </p:sp>
      <p:sp>
        <p:nvSpPr>
          <p:cNvPr id="294"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5" name="CustomShape 4"/>
          <p:cNvSpPr/>
          <p:nvPr/>
        </p:nvSpPr>
        <p:spPr>
          <a:xfrm>
            <a:off x="1601280" y="3625560"/>
            <a:ext cx="8982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6" name="CustomShape 5"/>
          <p:cNvSpPr/>
          <p:nvPr/>
        </p:nvSpPr>
        <p:spPr>
          <a:xfrm>
            <a:off x="1600200" y="4629600"/>
            <a:ext cx="8881200" cy="13244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7"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9"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9"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0" name="CustomShape 3"/>
          <p:cNvSpPr/>
          <p:nvPr/>
        </p:nvSpPr>
        <p:spPr>
          <a:xfrm>
            <a:off x="1600200" y="762120"/>
            <a:ext cx="89830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1" name="CustomShape 4"/>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2" name="CustomShape 5"/>
          <p:cNvSpPr/>
          <p:nvPr/>
        </p:nvSpPr>
        <p:spPr>
          <a:xfrm>
            <a:off x="1601280" y="2221560"/>
            <a:ext cx="898200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3" name="CustomShape 6"/>
          <p:cNvSpPr/>
          <p:nvPr/>
        </p:nvSpPr>
        <p:spPr>
          <a:xfrm>
            <a:off x="1523880" y="2940480"/>
            <a:ext cx="9412200" cy="173556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4" name="CustomShape 7"/>
          <p:cNvSpPr/>
          <p:nvPr/>
        </p:nvSpPr>
        <p:spPr>
          <a:xfrm>
            <a:off x="1584000" y="4889520"/>
            <a:ext cx="8847720" cy="100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772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1600200" y="762120"/>
            <a:ext cx="89830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2"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3" name="CustomShape 4"/>
          <p:cNvSpPr/>
          <p:nvPr/>
        </p:nvSpPr>
        <p:spPr>
          <a:xfrm>
            <a:off x="1601280" y="3049560"/>
            <a:ext cx="898200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4" name="CustomShape 5"/>
          <p:cNvSpPr/>
          <p:nvPr/>
        </p:nvSpPr>
        <p:spPr>
          <a:xfrm>
            <a:off x="1600200" y="3981600"/>
            <a:ext cx="8881200" cy="13244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CustomShape 1"/>
          <p:cNvSpPr/>
          <p:nvPr/>
        </p:nvSpPr>
        <p:spPr>
          <a:xfrm>
            <a:off x="1676520" y="2362320"/>
            <a:ext cx="8830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7"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9" name="CustomShape 2"/>
          <p:cNvSpPr/>
          <p:nvPr/>
        </p:nvSpPr>
        <p:spPr>
          <a:xfrm>
            <a:off x="1600200" y="762120"/>
            <a:ext cx="898308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0"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1" name="CustomShape 4"/>
          <p:cNvSpPr/>
          <p:nvPr/>
        </p:nvSpPr>
        <p:spPr>
          <a:xfrm>
            <a:off x="1601280" y="2653560"/>
            <a:ext cx="8982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2" name="CustomShape 5"/>
          <p:cNvSpPr/>
          <p:nvPr/>
        </p:nvSpPr>
        <p:spPr>
          <a:xfrm>
            <a:off x="1600200" y="3585600"/>
            <a:ext cx="8881200" cy="13244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676520" y="2362320"/>
            <a:ext cx="8830440" cy="1736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5"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7" name="CustomShape 2"/>
          <p:cNvSpPr/>
          <p:nvPr/>
        </p:nvSpPr>
        <p:spPr>
          <a:xfrm>
            <a:off x="1600200" y="762120"/>
            <a:ext cx="8983080" cy="213228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HINCRBY</a:t>
            </a:r>
            <a:r>
              <a:rPr b="0" lang="en-US" sz="1800" spc="-1" strike="noStrike">
                <a:latin typeface="Arial"/>
                <a:ea typeface="DejaVu Sans"/>
              </a:rPr>
              <a:t> increments the number stored at field in the hash stored at key by increment. </a:t>
            </a:r>
            <a:r>
              <a:rPr b="0" lang="en-US" sz="1800" spc="-1" strike="noStrike">
                <a:latin typeface="Arial"/>
                <a:ea typeface="DejaVu Sans"/>
              </a:rPr>
              <a:t>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HINCRBYFLOAT</a:t>
            </a:r>
            <a:r>
              <a:rPr b="0" lang="en-US" sz="1800" spc="-1" strike="noStrike">
                <a:latin typeface="Arial"/>
                <a:ea typeface="DejaVu Sans"/>
              </a:rPr>
              <a:t> increment the specified field of a hash stored at key, and representing </a:t>
            </a:r>
            <a:r>
              <a:rPr b="0" lang="en-US" sz="1800" spc="-1" strike="noStrike">
                <a:latin typeface="Arial"/>
                <a:ea typeface="DejaVu Sans"/>
              </a:rPr>
              <a:t>a floating point number, by the specified increment. If the increment value is negative, the </a:t>
            </a:r>
            <a:r>
              <a:rPr b="0" lang="en-US" sz="1800" spc="-1" strike="noStrike">
                <a:latin typeface="Arial"/>
                <a:ea typeface="DejaVu Sans"/>
              </a:rPr>
              <a:t>result is to have the hash field value decremented instead of incremented. If field does </a:t>
            </a:r>
            <a:r>
              <a:rPr b="0" lang="en-US" sz="1800" spc="-1" strike="noStrike">
                <a:latin typeface="Arial"/>
                <a:ea typeface="DejaVu Sans"/>
              </a:rPr>
              <a:t>not exist the value is set to 0 before the operation is performed.</a:t>
            </a:r>
            <a:endParaRPr b="0" lang="en-IN" sz="1800" spc="-1" strike="noStrike">
              <a:latin typeface="Arial"/>
            </a:endParaRPr>
          </a:p>
        </p:txBody>
      </p:sp>
      <p:sp>
        <p:nvSpPr>
          <p:cNvPr id="318" name="CustomShape 3"/>
          <p:cNvSpPr/>
          <p:nvPr/>
        </p:nvSpPr>
        <p:spPr>
          <a:xfrm>
            <a:off x="152280" y="152280"/>
            <a:ext cx="109800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9" name="CustomShape 4"/>
          <p:cNvSpPr/>
          <p:nvPr/>
        </p:nvSpPr>
        <p:spPr>
          <a:xfrm>
            <a:off x="1601280" y="3337560"/>
            <a:ext cx="898200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0" name="CustomShape 5"/>
          <p:cNvSpPr/>
          <p:nvPr/>
        </p:nvSpPr>
        <p:spPr>
          <a:xfrm>
            <a:off x="1600200" y="4269600"/>
            <a:ext cx="8881200" cy="132444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21"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CustomShape 1"/>
          <p:cNvSpPr/>
          <p:nvPr/>
        </p:nvSpPr>
        <p:spPr>
          <a:xfrm>
            <a:off x="1365840" y="188640"/>
            <a:ext cx="96742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23" name="Picture 2" descr="http://www.bvctch.vn/vnt_upload/weblink/thks.jpg"/>
          <p:cNvPicPr/>
          <p:nvPr/>
        </p:nvPicPr>
        <p:blipFill>
          <a:blip r:embed="rId1"/>
          <a:stretch/>
        </p:blipFill>
        <p:spPr>
          <a:xfrm>
            <a:off x="4404600" y="2036160"/>
            <a:ext cx="3117960" cy="465480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6" name="CustomShape 2"/>
          <p:cNvSpPr/>
          <p:nvPr/>
        </p:nvSpPr>
        <p:spPr>
          <a:xfrm>
            <a:off x="1666800" y="609480"/>
            <a:ext cx="8830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7" name="CustomShape 3"/>
          <p:cNvSpPr/>
          <p:nvPr/>
        </p:nvSpPr>
        <p:spPr>
          <a:xfrm>
            <a:off x="522360" y="3531600"/>
            <a:ext cx="11067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9"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1" name="CustomShape 2"/>
          <p:cNvSpPr/>
          <p:nvPr/>
        </p:nvSpPr>
        <p:spPr>
          <a:xfrm>
            <a:off x="1523880" y="0"/>
            <a:ext cx="9135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3"/>
          <p:cNvSpPr/>
          <p:nvPr/>
        </p:nvSpPr>
        <p:spPr>
          <a:xfrm>
            <a:off x="1600200" y="762120"/>
            <a:ext cx="898308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4"/>
          <p:cNvSpPr/>
          <p:nvPr/>
        </p:nvSpPr>
        <p:spPr>
          <a:xfrm>
            <a:off x="1523880" y="4272480"/>
            <a:ext cx="8881200" cy="2558520"/>
          </a:xfrm>
          <a:prstGeom prst="rect">
            <a:avLst/>
          </a:prstGeom>
          <a:noFill/>
          <a:ln>
            <a:noFill/>
          </a:ln>
        </p:spPr>
        <p:style>
          <a:lnRef idx="0"/>
          <a:fillRef idx="0"/>
          <a:effectRef idx="0"/>
          <a:fontRef idx="minor"/>
        </p:style>
        <p:txBody>
          <a:bodyPr lIns="90000" rIns="90000" tIns="45000" bIns="45000">
            <a:spAutoFit/>
          </a:bodyPr>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7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CustomShape 6"/>
          <p:cNvSpPr/>
          <p:nvPr/>
        </p:nvSpPr>
        <p:spPr>
          <a:xfrm>
            <a:off x="1601280" y="2221560"/>
            <a:ext cx="89820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1676520" y="2362320"/>
            <a:ext cx="8830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7" name="CustomShape 2"/>
          <p:cNvSpPr/>
          <p:nvPr/>
        </p:nvSpPr>
        <p:spPr>
          <a:xfrm>
            <a:off x="522360" y="3531600"/>
            <a:ext cx="11067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11864</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2021-04-29T17:02:13Z</dcterms:modified>
  <cp:revision>2097</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