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5"/>
  </p:notesMasterIdLst>
  <p:sldIdLst>
    <p:sldId id="497" r:id="rId2"/>
    <p:sldId id="707" r:id="rId3"/>
    <p:sldId id="701" r:id="rId4"/>
    <p:sldId id="702" r:id="rId5"/>
    <p:sldId id="703" r:id="rId6"/>
    <p:sldId id="704" r:id="rId7"/>
    <p:sldId id="1320" r:id="rId8"/>
    <p:sldId id="705" r:id="rId9"/>
    <p:sldId id="708" r:id="rId10"/>
    <p:sldId id="864" r:id="rId11"/>
    <p:sldId id="1321" r:id="rId12"/>
    <p:sldId id="709" r:id="rId13"/>
    <p:sldId id="710" r:id="rId14"/>
    <p:sldId id="1291" r:id="rId15"/>
    <p:sldId id="1306" r:id="rId16"/>
    <p:sldId id="1177" r:id="rId17"/>
    <p:sldId id="1313" r:id="rId18"/>
    <p:sldId id="1314" r:id="rId19"/>
    <p:sldId id="1178" r:id="rId20"/>
    <p:sldId id="1225" r:id="rId21"/>
    <p:sldId id="1100" r:id="rId22"/>
    <p:sldId id="1101" r:id="rId23"/>
    <p:sldId id="1130" r:id="rId24"/>
    <p:sldId id="1131" r:id="rId25"/>
    <p:sldId id="1134" r:id="rId26"/>
    <p:sldId id="1132" r:id="rId27"/>
    <p:sldId id="1133" r:id="rId28"/>
    <p:sldId id="1135" r:id="rId29"/>
    <p:sldId id="1280" r:id="rId30"/>
    <p:sldId id="1281" r:id="rId31"/>
    <p:sldId id="1136" r:id="rId32"/>
    <p:sldId id="1137" r:id="rId33"/>
    <p:sldId id="1138" r:id="rId34"/>
    <p:sldId id="1139" r:id="rId35"/>
    <p:sldId id="1404" r:id="rId36"/>
    <p:sldId id="1405"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282" r:id="rId52"/>
    <p:sldId id="1283" r:id="rId53"/>
    <p:sldId id="1228" r:id="rId54"/>
    <p:sldId id="1229" r:id="rId55"/>
    <p:sldId id="1171" r:id="rId56"/>
    <p:sldId id="1172" r:id="rId57"/>
    <p:sldId id="1167" r:id="rId58"/>
    <p:sldId id="1168" r:id="rId59"/>
    <p:sldId id="1142" r:id="rId60"/>
    <p:sldId id="1143" r:id="rId61"/>
    <p:sldId id="1144" r:id="rId62"/>
    <p:sldId id="1350" r:id="rId63"/>
    <p:sldId id="1407"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413" r:id="rId88"/>
    <p:sldId id="1414" r:id="rId89"/>
    <p:sldId id="1415" r:id="rId90"/>
    <p:sldId id="1416" r:id="rId91"/>
    <p:sldId id="1417" r:id="rId92"/>
    <p:sldId id="1420" r:id="rId93"/>
    <p:sldId id="1421" r:id="rId94"/>
    <p:sldId id="1332" r:id="rId95"/>
    <p:sldId id="1333" r:id="rId96"/>
    <p:sldId id="1193" r:id="rId97"/>
    <p:sldId id="1194" r:id="rId98"/>
    <p:sldId id="1223" r:id="rId99"/>
    <p:sldId id="1224" r:id="rId100"/>
    <p:sldId id="1277" r:id="rId101"/>
    <p:sldId id="1330" r:id="rId102"/>
    <p:sldId id="1328" r:id="rId103"/>
    <p:sldId id="1331" r:id="rId104"/>
    <p:sldId id="1329" r:id="rId105"/>
    <p:sldId id="1410" r:id="rId106"/>
    <p:sldId id="1412" r:id="rId107"/>
    <p:sldId id="1185" r:id="rId108"/>
    <p:sldId id="1186" r:id="rId109"/>
    <p:sldId id="1187" r:id="rId110"/>
    <p:sldId id="1188" r:id="rId111"/>
    <p:sldId id="1189" r:id="rId112"/>
    <p:sldId id="1190" r:id="rId113"/>
    <p:sldId id="1234" r:id="rId114"/>
    <p:sldId id="1235" r:id="rId115"/>
    <p:sldId id="1275" r:id="rId116"/>
    <p:sldId id="1276" r:id="rId117"/>
    <p:sldId id="1336" r:id="rId118"/>
    <p:sldId id="1337" r:id="rId119"/>
    <p:sldId id="1418" r:id="rId120"/>
    <p:sldId id="1419" r:id="rId121"/>
    <p:sldId id="1310" r:id="rId122"/>
    <p:sldId id="1311" r:id="rId123"/>
    <p:sldId id="1273" r:id="rId124"/>
    <p:sldId id="1274" r:id="rId125"/>
    <p:sldId id="1173" r:id="rId126"/>
    <p:sldId id="1174" r:id="rId127"/>
    <p:sldId id="1308" r:id="rId128"/>
    <p:sldId id="1309" r:id="rId129"/>
    <p:sldId id="1200" r:id="rId130"/>
    <p:sldId id="1201" r:id="rId131"/>
    <p:sldId id="1099" r:id="rId132"/>
    <p:sldId id="1256" r:id="rId133"/>
    <p:sldId id="1257" r:id="rId134"/>
    <p:sldId id="1258" r:id="rId135"/>
    <p:sldId id="1259" r:id="rId136"/>
    <p:sldId id="1348" r:id="rId137"/>
    <p:sldId id="1349" r:id="rId138"/>
    <p:sldId id="1326" r:id="rId139"/>
    <p:sldId id="1327" r:id="rId140"/>
    <p:sldId id="1322" r:id="rId141"/>
    <p:sldId id="1323" r:id="rId142"/>
    <p:sldId id="1324" r:id="rId143"/>
    <p:sldId id="1325" r:id="rId144"/>
    <p:sldId id="1260" r:id="rId145"/>
    <p:sldId id="1261" r:id="rId146"/>
    <p:sldId id="1262" r:id="rId147"/>
    <p:sldId id="1263" r:id="rId148"/>
    <p:sldId id="1264" r:id="rId149"/>
    <p:sldId id="1406" r:id="rId150"/>
    <p:sldId id="1411" r:id="rId151"/>
    <p:sldId id="1341" r:id="rId152"/>
    <p:sldId id="1342" r:id="rId153"/>
    <p:sldId id="1265" r:id="rId154"/>
    <p:sldId id="1266" r:id="rId155"/>
    <p:sldId id="1267" r:id="rId156"/>
    <p:sldId id="1268" r:id="rId157"/>
    <p:sldId id="1216" r:id="rId158"/>
    <p:sldId id="1092" r:id="rId159"/>
    <p:sldId id="1251" r:id="rId160"/>
    <p:sldId id="1252" r:id="rId161"/>
    <p:sldId id="1269" r:id="rId162"/>
    <p:sldId id="1270" r:id="rId163"/>
    <p:sldId id="1271" r:id="rId164"/>
    <p:sldId id="1272" r:id="rId165"/>
    <p:sldId id="1219" r:id="rId166"/>
    <p:sldId id="1204" r:id="rId167"/>
    <p:sldId id="1338" r:id="rId168"/>
    <p:sldId id="1339" r:id="rId169"/>
    <p:sldId id="1346" r:id="rId170"/>
    <p:sldId id="1347" r:id="rId171"/>
    <p:sldId id="1528" r:id="rId172"/>
    <p:sldId id="1529" r:id="rId173"/>
    <p:sldId id="1530" r:id="rId174"/>
    <p:sldId id="1531" r:id="rId175"/>
    <p:sldId id="1408" r:id="rId176"/>
    <p:sldId id="1409" r:id="rId177"/>
    <p:sldId id="1315" r:id="rId178"/>
    <p:sldId id="1316" r:id="rId179"/>
    <p:sldId id="1318" r:id="rId180"/>
    <p:sldId id="1292" r:id="rId181"/>
    <p:sldId id="1301" r:id="rId182"/>
    <p:sldId id="1302" r:id="rId183"/>
    <p:sldId id="1294" r:id="rId184"/>
    <p:sldId id="1293" r:id="rId185"/>
    <p:sldId id="1295" r:id="rId186"/>
    <p:sldId id="1296" r:id="rId187"/>
    <p:sldId id="1297" r:id="rId188"/>
    <p:sldId id="1303" r:id="rId189"/>
    <p:sldId id="1304" r:id="rId190"/>
    <p:sldId id="954" r:id="rId191"/>
    <p:sldId id="1307" r:id="rId192"/>
    <p:sldId id="788" r:id="rId193"/>
    <p:sldId id="1499" r:id="rId194"/>
    <p:sldId id="1422" r:id="rId195"/>
    <p:sldId id="1514" r:id="rId196"/>
    <p:sldId id="1516" r:id="rId197"/>
    <p:sldId id="1519" r:id="rId198"/>
    <p:sldId id="1515" r:id="rId199"/>
    <p:sldId id="1518" r:id="rId200"/>
    <p:sldId id="1517" r:id="rId201"/>
    <p:sldId id="1423" r:id="rId202"/>
    <p:sldId id="1436" r:id="rId203"/>
    <p:sldId id="1437" r:id="rId204"/>
    <p:sldId id="1424" r:id="rId205"/>
    <p:sldId id="1441" r:id="rId206"/>
    <p:sldId id="1442" r:id="rId207"/>
    <p:sldId id="1520" r:id="rId208"/>
    <p:sldId id="1443" r:id="rId209"/>
    <p:sldId id="1444" r:id="rId210"/>
    <p:sldId id="1445" r:id="rId211"/>
    <p:sldId id="1446" r:id="rId212"/>
    <p:sldId id="1447" r:id="rId213"/>
    <p:sldId id="1521" r:id="rId214"/>
    <p:sldId id="1426" r:id="rId215"/>
    <p:sldId id="1438" r:id="rId216"/>
    <p:sldId id="1439" r:id="rId217"/>
    <p:sldId id="1448" r:id="rId218"/>
    <p:sldId id="1449" r:id="rId219"/>
    <p:sldId id="1450" r:id="rId220"/>
    <p:sldId id="1451" r:id="rId221"/>
    <p:sldId id="1452" r:id="rId222"/>
    <p:sldId id="1453" r:id="rId223"/>
    <p:sldId id="1454" r:id="rId224"/>
    <p:sldId id="1522" r:id="rId225"/>
    <p:sldId id="1440" r:id="rId226"/>
    <p:sldId id="1455" r:id="rId227"/>
    <p:sldId id="1456" r:id="rId228"/>
    <p:sldId id="1523" r:id="rId229"/>
    <p:sldId id="1524" r:id="rId230"/>
    <p:sldId id="1525" r:id="rId231"/>
    <p:sldId id="1526" r:id="rId232"/>
    <p:sldId id="1527" r:id="rId233"/>
    <p:sldId id="1500" r:id="rId234"/>
    <p:sldId id="1457" r:id="rId235"/>
    <p:sldId id="1498" r:id="rId236"/>
    <p:sldId id="1474" r:id="rId237"/>
    <p:sldId id="1475" r:id="rId238"/>
    <p:sldId id="1476" r:id="rId239"/>
    <p:sldId id="1477" r:id="rId240"/>
    <p:sldId id="1478" r:id="rId241"/>
    <p:sldId id="1479" r:id="rId242"/>
    <p:sldId id="1480" r:id="rId243"/>
    <p:sldId id="1481" r:id="rId244"/>
    <p:sldId id="1482" r:id="rId245"/>
    <p:sldId id="1483" r:id="rId246"/>
    <p:sldId id="1484" r:id="rId247"/>
    <p:sldId id="1485" r:id="rId248"/>
    <p:sldId id="1486" r:id="rId249"/>
    <p:sldId id="1487" r:id="rId250"/>
    <p:sldId id="1488" r:id="rId251"/>
    <p:sldId id="1489" r:id="rId252"/>
    <p:sldId id="1490" r:id="rId253"/>
    <p:sldId id="1491" r:id="rId254"/>
    <p:sldId id="1492" r:id="rId255"/>
    <p:sldId id="1493" r:id="rId256"/>
    <p:sldId id="1494" r:id="rId257"/>
    <p:sldId id="1495" r:id="rId258"/>
    <p:sldId id="1496" r:id="rId259"/>
    <p:sldId id="1497" r:id="rId260"/>
    <p:sldId id="1501" r:id="rId261"/>
    <p:sldId id="1513" r:id="rId262"/>
    <p:sldId id="1502" r:id="rId263"/>
    <p:sldId id="1503" r:id="rId264"/>
    <p:sldId id="1504" r:id="rId265"/>
    <p:sldId id="1505" r:id="rId266"/>
    <p:sldId id="1506" r:id="rId267"/>
    <p:sldId id="1507" r:id="rId268"/>
    <p:sldId id="1508" r:id="rId269"/>
    <p:sldId id="1512" r:id="rId270"/>
    <p:sldId id="1509" r:id="rId271"/>
    <p:sldId id="1510" r:id="rId272"/>
    <p:sldId id="1511" r:id="rId273"/>
    <p:sldId id="1087" r:id="rId2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61</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1461939"/>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229200"/>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35170</TotalTime>
  <Words>22352</Words>
  <Application>Microsoft Office PowerPoint</Application>
  <PresentationFormat>Widescreen</PresentationFormat>
  <Paragraphs>2212</Paragraphs>
  <Slides>273</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273</vt:i4>
      </vt:variant>
    </vt:vector>
  </HeadingPairs>
  <TitlesOfParts>
    <vt:vector size="29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7149</cp:revision>
  <dcterms:created xsi:type="dcterms:W3CDTF">2015-10-09T06:09:34Z</dcterms:created>
  <dcterms:modified xsi:type="dcterms:W3CDTF">2023-04-03T08:52:58Z</dcterms:modified>
</cp:coreProperties>
</file>