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3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587" r:id="rId193"/>
    <p:sldId id="760" r:id="rId194"/>
    <p:sldId id="761" r:id="rId195"/>
    <p:sldId id="882" r:id="rId196"/>
    <p:sldId id="877" r:id="rId197"/>
    <p:sldId id="888" r:id="rId198"/>
    <p:sldId id="883" r:id="rId199"/>
    <p:sldId id="892" r:id="rId200"/>
    <p:sldId id="884" r:id="rId201"/>
    <p:sldId id="891" r:id="rId202"/>
    <p:sldId id="885" r:id="rId203"/>
    <p:sldId id="889" r:id="rId204"/>
    <p:sldId id="886" r:id="rId205"/>
    <p:sldId id="890" r:id="rId206"/>
    <p:sldId id="815" r:id="rId207"/>
    <p:sldId id="790" r:id="rId208"/>
    <p:sldId id="791" r:id="rId209"/>
    <p:sldId id="792" r:id="rId210"/>
    <p:sldId id="816" r:id="rId211"/>
    <p:sldId id="675" r:id="rId212"/>
    <p:sldId id="676" r:id="rId213"/>
    <p:sldId id="801" r:id="rId214"/>
    <p:sldId id="802" r:id="rId215"/>
    <p:sldId id="689" r:id="rId216"/>
    <p:sldId id="770" r:id="rId217"/>
    <p:sldId id="771" r:id="rId218"/>
    <p:sldId id="867" r:id="rId219"/>
    <p:sldId id="868" r:id="rId220"/>
    <p:sldId id="869" r:id="rId221"/>
    <p:sldId id="864" r:id="rId222"/>
    <p:sldId id="793" r:id="rId223"/>
    <p:sldId id="778" r:id="rId224"/>
    <p:sldId id="780" r:id="rId225"/>
    <p:sldId id="781" r:id="rId226"/>
    <p:sldId id="783" r:id="rId227"/>
    <p:sldId id="785" r:id="rId228"/>
    <p:sldId id="786" r:id="rId229"/>
    <p:sldId id="831" r:id="rId230"/>
    <p:sldId id="788" r:id="rId231"/>
    <p:sldId id="787" r:id="rId232"/>
    <p:sldId id="789" r:id="rId233"/>
    <p:sldId id="797" r:id="rId234"/>
    <p:sldId id="796" r:id="rId235"/>
    <p:sldId id="836" r:id="rId236"/>
    <p:sldId id="866" r:id="rId237"/>
    <p:sldId id="865" r:id="rId2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27"/>
    <a:srgbClr val="E90919"/>
    <a:srgbClr val="FFC90E"/>
    <a:srgbClr val="17A889"/>
    <a:srgbClr val="00FF87"/>
    <a:srgbClr val="EE2227"/>
    <a:srgbClr val="FE1212"/>
    <a:srgbClr val="3BBE8C"/>
    <a:srgbClr val="F3EF53"/>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6/30/2018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195</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206</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235</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b="1" i="1" dirty="0" smtClean="0">
                <a:solidFill>
                  <a:srgbClr val="FFC90E"/>
                </a:solidFill>
                <a:latin typeface="Arial" panose="020B0604020202020204" pitchFamily="34" charset="0"/>
                <a:cs typeface="Arial" panose="020B0604020202020204" pitchFamily="34" charset="0"/>
              </a:rPr>
              <a:t>Ctrl + / </a:t>
            </a:r>
            <a:r>
              <a:rPr lang="en-IN" b="1" i="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for </a:t>
            </a:r>
            <a:r>
              <a:rPr lang="en-IN" sz="2000" dirty="0">
                <a:latin typeface="Arial" panose="020B0604020202020204" pitchFamily="34" charset="0"/>
                <a:cs typeface="Arial" panose="020B0604020202020204" pitchFamily="34" charset="0"/>
              </a:rPr>
              <a:t>a </a:t>
            </a:r>
            <a:r>
              <a:rPr lang="en-IN" sz="2000" dirty="0" smtClean="0">
                <a:latin typeface="Arial" panose="020B0604020202020204" pitchFamily="34" charset="0"/>
                <a:cs typeface="Arial" panose="020B0604020202020204" pitchFamily="34" charset="0"/>
              </a:rPr>
              <a:t>single-line  </a:t>
            </a:r>
            <a:r>
              <a:rPr lang="en-IN" sz="2000" b="1" dirty="0" smtClean="0">
                <a:solidFill>
                  <a:srgbClr val="E90919"/>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comment and something like </a:t>
            </a:r>
            <a:r>
              <a:rPr lang="en-IN" b="1" i="1" dirty="0" smtClean="0">
                <a:solidFill>
                  <a:srgbClr val="FFC90E"/>
                </a:solidFill>
                <a:latin typeface="Arial" panose="020B0604020202020204" pitchFamily="34" charset="0"/>
                <a:cs typeface="Arial" panose="020B0604020202020204" pitchFamily="34" charset="0"/>
              </a:rPr>
              <a:t>Shift + Alt + A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a:t>
            </a:r>
            <a:r>
              <a:rPr lang="en-IN" sz="2000" b="1" dirty="0" smtClean="0">
                <a:solidFill>
                  <a:srgbClr val="E90919"/>
                </a:solidFill>
                <a:latin typeface="Arial" panose="020B0604020202020204" pitchFamily="34" charset="0"/>
                <a:cs typeface="Arial" panose="020B0604020202020204" pitchFamily="34" charset="0"/>
              </a:rPr>
              <a:t>/*  */ </a:t>
            </a:r>
            <a:r>
              <a:rPr lang="en-IN" sz="2000" dirty="0" smtClean="0">
                <a:latin typeface="Arial" panose="020B0604020202020204" pitchFamily="34" charset="0"/>
                <a:cs typeface="Arial" panose="020B0604020202020204" pitchFamily="34" charset="0"/>
              </a:rPr>
              <a:t>comments</a:t>
            </a:r>
            <a:r>
              <a:rPr lang="en-IN" sz="2000" dirty="0">
                <a:latin typeface="Arial" panose="020B0604020202020204" pitchFamily="34" charset="0"/>
                <a:cs typeface="Arial" panose="020B0604020202020204"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707886"/>
          </a:xfrm>
          <a:prstGeom prst="rect">
            <a:avLst/>
          </a:prstGeom>
        </p:spPr>
        <p:txBody>
          <a:bodyPr wrap="square">
            <a:spAutoFit/>
          </a:bodyPr>
          <a:lstStyle/>
          <a:p>
            <a:r>
              <a:rPr lang="en-US" sz="2000" b="1"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5909310"/>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a:solidFill>
                  <a:srgbClr val="569CD6"/>
                </a:solidFill>
                <a:latin typeface="Consolas" panose="020B0609020204030204" pitchFamily="49" charset="0"/>
              </a:rPr>
              <a:t>  const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sp>
        <p:nvSpPr>
          <p:cNvPr id="9" name="Rectangle 8"/>
          <p:cNvSpPr/>
          <p:nvPr/>
        </p:nvSpPr>
        <p:spPr>
          <a:xfrm>
            <a:off x="20574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13" name="Straight Arrow Connector 12"/>
          <p:cNvCxnSpPr>
            <a:endCxn id="9" idx="0"/>
          </p:cNvCxnSpPr>
          <p:nvPr/>
        </p:nvCxnSpPr>
        <p:spPr>
          <a:xfrm>
            <a:off x="4267200" y="2667000"/>
            <a:ext cx="26670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741514" y="1743427"/>
            <a:ext cx="1188000" cy="381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3375"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793605"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152400" y="2209800"/>
            <a:ext cx="5464630" cy="4524315"/>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code</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'area 51'</a:t>
            </a:r>
            <a:r>
              <a:rPr lang="en-IN" dirty="0">
                <a:solidFill>
                  <a:srgbClr val="D4D4D4"/>
                </a:solidFill>
                <a:latin typeface="Consolas" panose="020B0609020204030204" pitchFamily="49" charset="0"/>
              </a:rPr>
              <a:t>;</a:t>
            </a:r>
          </a:p>
          <a:p>
            <a:r>
              <a:rPr lang="en-IN" dirty="0">
                <a:solidFill>
                  <a:srgbClr val="C586C0"/>
                </a:solidFill>
                <a:latin typeface="Consolas" panose="020B0609020204030204" pitchFamily="49" charset="0"/>
              </a:rPr>
              <a:t>if</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true</a:t>
            </a:r>
            <a:r>
              <a:rPr lang="en-IN" dirty="0">
                <a:solidFill>
                  <a:srgbClr val="D4D4D4"/>
                </a:solidFill>
                <a:latin typeface="Consolas" panose="020B0609020204030204" pitchFamily="49" charset="0"/>
              </a:rPr>
              <a:t>) {</a:t>
            </a:r>
          </a:p>
          <a:p>
            <a:r>
              <a:rPr lang="en-IN" dirty="0" smtClean="0">
                <a:solidFill>
                  <a:srgbClr val="569CD6"/>
                </a:solidFill>
                <a:latin typeface="Consolas" panose="020B0609020204030204" pitchFamily="49" charset="0"/>
              </a:rPr>
              <a:t>    let</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code</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'area 27'</a:t>
            </a:r>
            <a:r>
              <a:rPr lang="en-IN" dirty="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    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code</a:t>
            </a:r>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if</a:t>
            </a:r>
            <a:r>
              <a:rPr lang="en-IN" dirty="0" smtClean="0">
                <a:solidFill>
                  <a:srgbClr val="D4D4D4"/>
                </a:solidFill>
                <a:latin typeface="Consolas" panose="020B0609020204030204" pitchFamily="49" charset="0"/>
              </a:rPr>
              <a:t>(</a:t>
            </a:r>
            <a:r>
              <a:rPr lang="en-IN" dirty="0" smtClean="0">
                <a:solidFill>
                  <a:srgbClr val="569CD6"/>
                </a:solidFill>
                <a:latin typeface="Consolas" panose="020B0609020204030204" pitchFamily="49" charset="0"/>
              </a:rPr>
              <a:t>true</a:t>
            </a:r>
            <a:r>
              <a:rPr lang="en-IN" dirty="0">
                <a:solidFill>
                  <a:srgbClr val="D4D4D4"/>
                </a:solidFill>
                <a:latin typeface="Consolas" panose="020B0609020204030204" pitchFamily="49" charset="0"/>
              </a:rPr>
              <a:t>) {</a:t>
            </a:r>
          </a:p>
          <a:p>
            <a:r>
              <a:rPr lang="en-IN" dirty="0" smtClean="0">
                <a:solidFill>
                  <a:srgbClr val="569CD6"/>
                </a:solidFill>
                <a:latin typeface="Consolas" panose="020B0609020204030204" pitchFamily="49" charset="0"/>
              </a:rPr>
              <a:t>       let</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code</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'area 21'</a:t>
            </a:r>
            <a:endParaRPr lang="en-IN" dirty="0">
              <a:solidFill>
                <a:srgbClr val="D4D4D4"/>
              </a:solidFill>
              <a:latin typeface="Consolas" panose="020B0609020204030204" pitchFamily="49" charset="0"/>
            </a:endParaRPr>
          </a:p>
          <a:p>
            <a:r>
              <a:rPr lang="en-IN" dirty="0" smtClean="0">
                <a:solidFill>
                  <a:srgbClr val="4EC9B0"/>
                </a:solidFill>
                <a:latin typeface="Consolas" panose="020B0609020204030204" pitchFamily="49" charset="0"/>
              </a:rPr>
              <a:t>       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code</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    }</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a:t>
            </a:r>
          </a:p>
          <a:p>
            <a:r>
              <a:rPr lang="en-IN" dirty="0">
                <a:solidFill>
                  <a:srgbClr val="C586C0"/>
                </a:solidFill>
                <a:latin typeface="Consolas" panose="020B0609020204030204" pitchFamily="49" charset="0"/>
              </a:rPr>
              <a:t>if</a:t>
            </a:r>
            <a:r>
              <a:rPr lang="en-IN" dirty="0">
                <a:solidFill>
                  <a:srgbClr val="D4D4D4"/>
                </a:solidFill>
                <a:latin typeface="Consolas" panose="020B0609020204030204" pitchFamily="49" charset="0"/>
              </a:rPr>
              <a:t>(</a:t>
            </a:r>
            <a:r>
              <a:rPr lang="en-IN" dirty="0">
                <a:solidFill>
                  <a:srgbClr val="569CD6"/>
                </a:solidFill>
                <a:latin typeface="Consolas" panose="020B0609020204030204" pitchFamily="49" charset="0"/>
              </a:rPr>
              <a:t>true</a:t>
            </a:r>
            <a:r>
              <a:rPr lang="en-IN" dirty="0">
                <a:solidFill>
                  <a:srgbClr val="D4D4D4"/>
                </a:solidFill>
                <a:latin typeface="Consolas" panose="020B0609020204030204" pitchFamily="49" charset="0"/>
              </a:rPr>
              <a:t>) {</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code</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16032</TotalTime>
  <Words>15653</Words>
  <Application>Microsoft Office PowerPoint</Application>
  <PresentationFormat>On-screen Show (4:3)</PresentationFormat>
  <Paragraphs>2405</Paragraphs>
  <Slides>237</Slides>
  <Notes>16</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237</vt:i4>
      </vt:variant>
    </vt:vector>
  </HeadingPairs>
  <TitlesOfParts>
    <vt:vector size="259"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3120</cp:revision>
  <cp:lastPrinted>1601-01-01T00:00:00Z</cp:lastPrinted>
  <dcterms:created xsi:type="dcterms:W3CDTF">2001-07-06T15:43:27Z</dcterms:created>
  <dcterms:modified xsi:type="dcterms:W3CDTF">2018-06-30T09:19:12Z</dcterms:modified>
  <cp:category>HTML Programming</cp:category>
</cp:coreProperties>
</file>