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13" r:id="rId249"/>
    <p:sldId id="1502" r:id="rId250"/>
    <p:sldId id="1503" r:id="rId251"/>
    <p:sldId id="1504" r:id="rId252"/>
    <p:sldId id="1505" r:id="rId253"/>
    <p:sldId id="1506" r:id="rId254"/>
    <p:sldId id="1507" r:id="rId255"/>
    <p:sldId id="1508" r:id="rId256"/>
    <p:sldId id="1509" r:id="rId257"/>
    <p:sldId id="1510" r:id="rId258"/>
    <p:sldId id="1511" r:id="rId259"/>
    <p:sldId id="1512" r:id="rId260"/>
    <p:sldId id="1087"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37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248</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6/18/2022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6/18/2022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551057"/>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69909079"/>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46281752"/>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58400004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91161928"/>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89515743"/>
              </p:ext>
            </p:extLst>
          </p:nvPr>
        </p:nvGraphicFramePr>
        <p:xfrm>
          <a:off x="262800" y="836712"/>
          <a:ext cx="11664000" cy="70459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chemeClr val="tx1"/>
                          </a:solidFill>
                          <a:effectLst/>
                          <a:latin typeface="+mn-lt"/>
                          <a:ea typeface="+mn-ea"/>
                          <a:cs typeface="+mn-cs"/>
                        </a:rPr>
                        <a:t>// db.createCollection("doctor", { capped: true, size: 100, max: 2 } );</a:t>
                      </a:r>
                    </a:p>
                    <a:p>
                      <a:r>
                        <a:rPr kumimoji="0" lang="en-IN" b="0" kern="1200" dirty="0">
                          <a:solidFill>
                            <a:schemeClr val="tx1"/>
                          </a:solidFill>
                          <a:effectLst/>
                          <a:latin typeface="+mn-lt"/>
                          <a:ea typeface="+mn-ea"/>
                          <a:cs typeface="+mn-cs"/>
                        </a:rPr>
                        <a:t>const MongoClient = require('mongodb').MongoClient;</a:t>
                      </a:r>
                    </a:p>
                    <a:p>
                      <a:r>
                        <a:rPr kumimoji="0" lang="en-IN" b="0" kern="1200" dirty="0">
                          <a:solidFill>
                            <a:schemeClr val="tx1"/>
                          </a:solidFill>
                          <a:effectLst/>
                          <a:latin typeface="+mn-lt"/>
                          <a:ea typeface="+mn-ea"/>
                          <a:cs typeface="+mn-cs"/>
                        </a:rPr>
                        <a:t>const url = "mongodb://192.168.1.21:27017";</a:t>
                      </a:r>
                    </a:p>
                    <a:p>
                      <a:br>
                        <a:rPr kumimoji="0" lang="en-IN" b="0" kern="1200" dirty="0">
                          <a:solidFill>
                            <a:schemeClr val="tx1"/>
                          </a:solidFill>
                          <a:effectLst/>
                          <a:latin typeface="+mn-lt"/>
                          <a:ea typeface="+mn-ea"/>
                          <a:cs typeface="+mn-cs"/>
                        </a:rPr>
                      </a:br>
                      <a:r>
                        <a:rPr kumimoji="0" lang="en-IN" b="0" kern="1200" dirty="0">
                          <a:solidFill>
                            <a:schemeClr val="tx1"/>
                          </a:solidFill>
                          <a:effectLst/>
                          <a:latin typeface="+mn-lt"/>
                          <a:ea typeface="+mn-ea"/>
                          <a:cs typeface="+mn-cs"/>
                        </a:rPr>
                        <a:t>MongoClient.connect(url, (err, db) =&gt; {</a:t>
                      </a:r>
                    </a:p>
                    <a:p>
                      <a:r>
                        <a:rPr kumimoji="0" lang="en-IN" b="0" kern="1200" dirty="0">
                          <a:solidFill>
                            <a:schemeClr val="tx1"/>
                          </a:solidFill>
                          <a:effectLst/>
                          <a:latin typeface="+mn-lt"/>
                          <a:ea typeface="+mn-ea"/>
                          <a:cs typeface="+mn-cs"/>
                        </a:rPr>
                        <a:t>    if (err) {</a:t>
                      </a:r>
                    </a:p>
                    <a:p>
                      <a:r>
                        <a:rPr kumimoji="0" lang="en-IN" b="0" kern="1200" dirty="0">
                          <a:solidFill>
                            <a:schemeClr val="tx1"/>
                          </a:solidFill>
                          <a:effectLst/>
                          <a:latin typeface="+mn-lt"/>
                          <a:ea typeface="+mn-ea"/>
                          <a:cs typeface="+mn-cs"/>
                        </a:rPr>
                        <a:t>        console.log(err.errmsg);</a:t>
                      </a:r>
                    </a:p>
                    <a:p>
                      <a:r>
                        <a:rPr kumimoji="0" lang="en-IN" b="0" kern="1200" dirty="0">
                          <a:solidFill>
                            <a:schemeClr val="tx1"/>
                          </a:solidFill>
                          <a:effectLst/>
                          <a:latin typeface="+mn-lt"/>
                          <a:ea typeface="+mn-ea"/>
                          <a:cs typeface="+mn-cs"/>
                        </a:rPr>
                        <a:t>    }</a:t>
                      </a:r>
                    </a:p>
                    <a:p>
                      <a:r>
                        <a:rPr kumimoji="0" lang="en-IN" b="0" kern="1200" dirty="0">
                          <a:solidFill>
                            <a:schemeClr val="tx1"/>
                          </a:solidFill>
                          <a:effectLst/>
                          <a:latin typeface="+mn-lt"/>
                          <a:ea typeface="+mn-ea"/>
                          <a:cs typeface="+mn-cs"/>
                        </a:rPr>
                        <a:t>    const dbo = db.db("primaryDB");</a:t>
                      </a:r>
                    </a:p>
                    <a:p>
                      <a:r>
                        <a:rPr kumimoji="0" lang="en-IN" b="0" kern="1200" dirty="0">
                          <a:solidFill>
                            <a:schemeClr val="tx1"/>
                          </a:solidFill>
                          <a:effectLst/>
                          <a:latin typeface="+mn-lt"/>
                          <a:ea typeface="+mn-ea"/>
                          <a:cs typeface="+mn-cs"/>
                        </a:rPr>
                        <a:t>    const pipeline = [</a:t>
                      </a:r>
                    </a:p>
                    <a:p>
                      <a:r>
                        <a:rPr kumimoji="0" lang="en-IN" b="0" kern="1200" dirty="0">
                          <a:solidFill>
                            <a:schemeClr val="tx1"/>
                          </a:solidFill>
                          <a:effectLst/>
                          <a:latin typeface="+mn-lt"/>
                          <a:ea typeface="+mn-ea"/>
                          <a:cs typeface="+mn-cs"/>
                        </a:rPr>
                        <a:t>        { $match: { "actor_1_name": "Jimmy Bennett" } }</a:t>
                      </a:r>
                    </a:p>
                    <a:p>
                      <a:r>
                        <a:rPr kumimoji="0" lang="en-IN" b="0" kern="1200" dirty="0">
                          <a:solidFill>
                            <a:schemeClr val="tx1"/>
                          </a:solidFill>
                          <a:effectLst/>
                          <a:latin typeface="+mn-lt"/>
                          <a:ea typeface="+mn-ea"/>
                          <a:cs typeface="+mn-cs"/>
                        </a:rPr>
                        <a:t>    ];</a:t>
                      </a:r>
                    </a:p>
                    <a:p>
                      <a:br>
                        <a:rPr kumimoji="0" lang="en-IN" b="0" kern="1200" dirty="0">
                          <a:solidFill>
                            <a:schemeClr val="tx1"/>
                          </a:solidFill>
                          <a:effectLst/>
                          <a:latin typeface="+mn-lt"/>
                          <a:ea typeface="+mn-ea"/>
                          <a:cs typeface="+mn-cs"/>
                        </a:rPr>
                      </a:br>
                      <a:r>
                        <a:rPr kumimoji="0" lang="en-IN" b="0" kern="1200" dirty="0">
                          <a:solidFill>
                            <a:schemeClr val="tx1"/>
                          </a:solidFill>
                          <a:effectLst/>
                          <a:latin typeface="+mn-lt"/>
                          <a:ea typeface="+mn-ea"/>
                          <a:cs typeface="+mn-cs"/>
                        </a:rPr>
                        <a:t>    dbo.collection("movies").aggregate(pipeline).toArray((err, doc) =&gt; {</a:t>
                      </a:r>
                    </a:p>
                    <a:p>
                      <a:r>
                        <a:rPr kumimoji="0" lang="en-IN" b="0" kern="1200" dirty="0">
                          <a:solidFill>
                            <a:schemeClr val="tx1"/>
                          </a:solidFill>
                          <a:effectLst/>
                          <a:latin typeface="+mn-lt"/>
                          <a:ea typeface="+mn-ea"/>
                          <a:cs typeface="+mn-cs"/>
                        </a:rPr>
                        <a:t>        if (err) {</a:t>
                      </a:r>
                    </a:p>
                    <a:p>
                      <a:r>
                        <a:rPr kumimoji="0" lang="en-IN" b="0" kern="1200" dirty="0">
                          <a:solidFill>
                            <a:schemeClr val="tx1"/>
                          </a:solidFill>
                          <a:effectLst/>
                          <a:latin typeface="+mn-lt"/>
                          <a:ea typeface="+mn-ea"/>
                          <a:cs typeface="+mn-cs"/>
                        </a:rPr>
                        <a:t>            console.log(err.errmsg);</a:t>
                      </a:r>
                    </a:p>
                    <a:p>
                      <a:r>
                        <a:rPr kumimoji="0" lang="en-IN" b="0" kern="1200" dirty="0">
                          <a:solidFill>
                            <a:schemeClr val="tx1"/>
                          </a:solidFill>
                          <a:effectLst/>
                          <a:latin typeface="+mn-lt"/>
                          <a:ea typeface="+mn-ea"/>
                          <a:cs typeface="+mn-cs"/>
                        </a:rPr>
                        <a:t>        };</a:t>
                      </a:r>
                    </a:p>
                    <a:p>
                      <a:r>
                        <a:rPr kumimoji="0" lang="en-IN" b="0" kern="1200" dirty="0">
                          <a:solidFill>
                            <a:schemeClr val="tx1"/>
                          </a:solidFill>
                          <a:effectLst/>
                          <a:latin typeface="+mn-lt"/>
                          <a:ea typeface="+mn-ea"/>
                          <a:cs typeface="+mn-cs"/>
                        </a:rPr>
                        <a:t>        doc.forEach(x =&gt; {</a:t>
                      </a:r>
                    </a:p>
                    <a:p>
                      <a:r>
                        <a:rPr kumimoji="0" lang="en-IN" b="0" kern="1200" dirty="0">
                          <a:solidFill>
                            <a:schemeClr val="tx1"/>
                          </a:solidFill>
                          <a:effectLst/>
                          <a:latin typeface="+mn-lt"/>
                          <a:ea typeface="+mn-ea"/>
                          <a:cs typeface="+mn-cs"/>
                        </a:rPr>
                        <a:t>            console.log(</a:t>
                      </a:r>
                      <a:r>
                        <a:rPr kumimoji="0" lang="en-IN" b="0" kern="1200" dirty="0" err="1">
                          <a:solidFill>
                            <a:schemeClr val="tx1"/>
                          </a:solidFill>
                          <a:effectLst/>
                          <a:latin typeface="+mn-lt"/>
                          <a:ea typeface="+mn-ea"/>
                          <a:cs typeface="+mn-cs"/>
                        </a:rPr>
                        <a:t>x.movie_title</a:t>
                      </a:r>
                      <a:r>
                        <a:rPr kumimoji="0" lang="en-IN" b="0" kern="1200" dirty="0">
                          <a:solidFill>
                            <a:schemeClr val="tx1"/>
                          </a:solidFill>
                          <a:effectLst/>
                          <a:latin typeface="+mn-lt"/>
                          <a:ea typeface="+mn-ea"/>
                          <a:cs typeface="+mn-cs"/>
                        </a:rPr>
                        <a:t>, x.actor_1_name);</a:t>
                      </a:r>
                    </a:p>
                    <a:p>
                      <a:r>
                        <a:rPr kumimoji="0" lang="en-IN" b="0" kern="1200" dirty="0">
                          <a:solidFill>
                            <a:schemeClr val="tx1"/>
                          </a:solidFill>
                          <a:effectLst/>
                          <a:latin typeface="+mn-lt"/>
                          <a:ea typeface="+mn-ea"/>
                          <a:cs typeface="+mn-cs"/>
                        </a:rPr>
                        <a:t>        })</a:t>
                      </a:r>
                    </a:p>
                    <a:p>
                      <a:r>
                        <a:rPr kumimoji="0" lang="en-IN" b="0" kern="1200" dirty="0">
                          <a:solidFill>
                            <a:schemeClr val="tx1"/>
                          </a:solidFill>
                          <a:effectLst/>
                          <a:latin typeface="+mn-lt"/>
                          <a:ea typeface="+mn-ea"/>
                          <a:cs typeface="+mn-cs"/>
                        </a:rPr>
                        <a:t>         db.close();</a:t>
                      </a:r>
                    </a:p>
                    <a:p>
                      <a:r>
                        <a:rPr kumimoji="0" lang="en-IN" b="0" kern="1200" dirty="0">
                          <a:solidFill>
                            <a:schemeClr val="tx1"/>
                          </a:solidFill>
                          <a:effectLst/>
                          <a:latin typeface="+mn-lt"/>
                          <a:ea typeface="+mn-ea"/>
                          <a:cs typeface="+mn-cs"/>
                        </a:rPr>
                        <a:t>    });</a:t>
                      </a:r>
                    </a:p>
                    <a:p>
                      <a:r>
                        <a:rPr kumimoji="0" lang="en-IN" b="0" kern="1200">
                          <a:solidFill>
                            <a:schemeClr val="tx1"/>
                          </a:solidFill>
                          <a:effectLst/>
                          <a:latin typeface="+mn-lt"/>
                          <a:ea typeface="+mn-ea"/>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34003</TotalTime>
  <Words>19826</Words>
  <Application>Microsoft Office PowerPoint</Application>
  <PresentationFormat>Widescreen</PresentationFormat>
  <Paragraphs>2089</Paragraphs>
  <Slides>260</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260</vt:i4>
      </vt:variant>
    </vt:vector>
  </HeadingPairs>
  <TitlesOfParts>
    <vt:vector size="28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6858</cp:revision>
  <dcterms:created xsi:type="dcterms:W3CDTF">2015-10-09T06:09:34Z</dcterms:created>
  <dcterms:modified xsi:type="dcterms:W3CDTF">2022-06-18T07:39:05Z</dcterms:modified>
</cp:coreProperties>
</file>