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2"/>
  </p:notesMasterIdLst>
  <p:sldIdLst>
    <p:sldId id="256" r:id="rId2"/>
    <p:sldId id="1390" r:id="rId3"/>
    <p:sldId id="1417" r:id="rId4"/>
    <p:sldId id="1418" r:id="rId5"/>
    <p:sldId id="258"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301" r:id="rId49"/>
    <p:sldId id="1399" r:id="rId50"/>
    <p:sldId id="303" r:id="rId51"/>
    <p:sldId id="304" r:id="rId52"/>
    <p:sldId id="1400" r:id="rId53"/>
    <p:sldId id="1401" r:id="rId54"/>
    <p:sldId id="307" r:id="rId55"/>
    <p:sldId id="1402" r:id="rId56"/>
    <p:sldId id="309" r:id="rId57"/>
    <p:sldId id="310" r:id="rId58"/>
    <p:sldId id="311" r:id="rId59"/>
    <p:sldId id="312" r:id="rId60"/>
    <p:sldId id="1403" r:id="rId61"/>
    <p:sldId id="1404" r:id="rId62"/>
    <p:sldId id="1405" r:id="rId63"/>
    <p:sldId id="316" r:id="rId64"/>
    <p:sldId id="317" r:id="rId65"/>
    <p:sldId id="1406" r:id="rId66"/>
    <p:sldId id="1407" r:id="rId67"/>
    <p:sldId id="320" r:id="rId68"/>
    <p:sldId id="1408" r:id="rId69"/>
    <p:sldId id="322" r:id="rId70"/>
    <p:sldId id="323" r:id="rId71"/>
    <p:sldId id="324" r:id="rId72"/>
    <p:sldId id="325" r:id="rId73"/>
    <p:sldId id="1409" r:id="rId74"/>
    <p:sldId id="327" r:id="rId75"/>
    <p:sldId id="1410" r:id="rId76"/>
    <p:sldId id="329" r:id="rId77"/>
    <p:sldId id="1411" r:id="rId78"/>
    <p:sldId id="1412" r:id="rId79"/>
    <p:sldId id="332" r:id="rId80"/>
    <p:sldId id="333" r:id="rId81"/>
    <p:sldId id="334" r:id="rId82"/>
    <p:sldId id="335" r:id="rId83"/>
    <p:sldId id="1413" r:id="rId84"/>
    <p:sldId id="1414" r:id="rId85"/>
    <p:sldId id="338" r:id="rId86"/>
    <p:sldId id="339" r:id="rId87"/>
    <p:sldId id="340" r:id="rId88"/>
    <p:sldId id="341" r:id="rId89"/>
    <p:sldId id="1415" r:id="rId90"/>
    <p:sldId id="343" r:id="rId91"/>
    <p:sldId id="344" r:id="rId92"/>
    <p:sldId id="345" r:id="rId93"/>
    <p:sldId id="346" r:id="rId94"/>
    <p:sldId id="347" r:id="rId95"/>
    <p:sldId id="348" r:id="rId96"/>
    <p:sldId id="349" r:id="rId97"/>
    <p:sldId id="350" r:id="rId98"/>
    <p:sldId id="351" r:id="rId99"/>
    <p:sldId id="1416" r:id="rId100"/>
    <p:sldId id="353" r:id="rId101"/>
    <p:sldId id="1419" r:id="rId102"/>
    <p:sldId id="1421" r:id="rId103"/>
    <p:sldId id="1422" r:id="rId104"/>
    <p:sldId id="1438" r:id="rId105"/>
    <p:sldId id="1423" r:id="rId106"/>
    <p:sldId id="1439" r:id="rId107"/>
    <p:sldId id="1424" r:id="rId108"/>
    <p:sldId id="1425" r:id="rId109"/>
    <p:sldId id="1426" r:id="rId110"/>
    <p:sldId id="1427" r:id="rId111"/>
    <p:sldId id="1428" r:id="rId112"/>
    <p:sldId id="1429" r:id="rId113"/>
    <p:sldId id="1430" r:id="rId114"/>
    <p:sldId id="1431" r:id="rId115"/>
    <p:sldId id="1432" r:id="rId116"/>
    <p:sldId id="1433" r:id="rId117"/>
    <p:sldId id="1434" r:id="rId118"/>
    <p:sldId id="1435" r:id="rId119"/>
    <p:sldId id="1436" r:id="rId120"/>
    <p:sldId id="1437" r:id="rId1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840FF9"/>
    <a:srgbClr val="7E007E"/>
    <a:srgbClr val="39AE0A"/>
    <a:srgbClr val="164404"/>
    <a:srgbClr val="F63122"/>
    <a:srgbClr val="CAA496"/>
    <a:srgbClr val="5E4C34"/>
    <a:srgbClr val="D4EA08"/>
    <a:srgbClr val="41C6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87" d="100"/>
          <a:sy n="87" d="100"/>
        </p:scale>
        <p:origin x="180" y="132"/>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6/13/2024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6/13/2024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set key</a:t>
            </a:r>
            <a:endParaRPr lang="en-IN" sz="4000" b="0" strike="noStrike" spc="-1">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Node.js–Redis </a:t>
            </a:r>
            <a:r>
              <a:rPr lang="en-IN" sz="4800" i="1" spc="-1" dirty="0">
                <a:solidFill>
                  <a:srgbClr val="F7C120"/>
                </a:solidFill>
                <a:latin typeface="Segoe UI Light" panose="020B0502040204020203" pitchFamily="34" charset="0"/>
                <a:ea typeface="DejaVu Sans"/>
                <a:cs typeface="Segoe UI Light" panose="020B0502040204020203" pitchFamily="34" charset="0"/>
              </a:rPr>
              <a:t>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smtClean="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Connect to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012160" y="1999868"/>
            <a:ext cx="5988496"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477039" y="1415477"/>
            <a:ext cx="1197764" cy="369332"/>
          </a:xfrm>
          <a:prstGeom prst="rect">
            <a:avLst/>
          </a:prstGeom>
        </p:spPr>
        <p:txBody>
          <a:bodyPr wrap="none">
            <a:spAutoFit/>
          </a:bodyPr>
          <a:lstStyle/>
          <a:p>
            <a:r>
              <a:rPr lang="en-IN" dirty="0" smtClean="0">
                <a:solidFill>
                  <a:srgbClr val="225588"/>
                </a:solidFill>
                <a:latin typeface="Consolas" panose="020B0609020204030204" pitchFamily="49" charset="0"/>
              </a:rPr>
              <a:t>All KEYS</a:t>
            </a:r>
            <a:endParaRPr lang="en-IN" dirty="0"/>
          </a:p>
        </p:txBody>
      </p:sp>
      <p:sp>
        <p:nvSpPr>
          <p:cNvPr id="10" name="Rectangle 9"/>
          <p:cNvSpPr/>
          <p:nvPr/>
        </p:nvSpPr>
        <p:spPr>
          <a:xfrm>
            <a:off x="7092280" y="1415477"/>
            <a:ext cx="1704313" cy="369332"/>
          </a:xfrm>
          <a:prstGeom prst="rect">
            <a:avLst/>
          </a:prstGeom>
        </p:spPr>
        <p:txBody>
          <a:bodyPr wrap="none">
            <a:spAutoFit/>
          </a:bodyPr>
          <a:lstStyle/>
          <a:p>
            <a:r>
              <a:rPr lang="en-IN" dirty="0" smtClean="0">
                <a:solidFill>
                  <a:srgbClr val="225588"/>
                </a:solidFill>
                <a:latin typeface="Consolas" panose="020B0609020204030204" pitchFamily="49" charset="0"/>
              </a:rPr>
              <a:t>pattern KEYS</a:t>
            </a:r>
            <a:endParaRPr lang="en-IN" dirty="0"/>
          </a:p>
        </p:txBody>
      </p:sp>
    </p:spTree>
    <p:extLst>
      <p:ext uri="{BB962C8B-B14F-4D97-AF65-F5344CB8AC3E}">
        <p14:creationId xmlns:p14="http://schemas.microsoft.com/office/powerpoint/2010/main" val="400269271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r>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userName"</a:t>
            </a:r>
            <a:r>
              <a:rPr lang="en-IN" sz="1600" dirty="0" smtClean="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saleel"</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645410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key &amp; setnx key</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77204600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7959007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850787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59881515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33147134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36850121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401616583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87599892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5804397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 &amp; setnx key</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smtClean="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smtClean="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key &amp; getex key</a:t>
            </a: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 &amp; getex key</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key, getdel key &amp; getrange key</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a:solidFill>
                            <a:srgbClr val="424242"/>
                          </a:solidFill>
                          <a:latin typeface="Arial"/>
                          <a:ea typeface="DejaVu Sans"/>
                        </a:rPr>
                        <a:t> getrange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keys pattern &amp; dbsize- </a:t>
            </a:r>
            <a:endParaRPr lang="en-IN" sz="4000" b="0" strike="noStrike" spc="-1">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keys *o*</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dbsize</a:t>
            </a:r>
            <a:endParaRPr lang="en-IN" sz="1800" b="0" strike="noStrike" spc="-1">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ttl key / pttl key</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ttl key / pttl key</a:t>
            </a:r>
            <a:endParaRPr lang="en-IN" sz="4000" b="0" strike="noStrike" spc="-1">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otp:1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pttl otp:2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ttl password:1</a:t>
            </a:r>
            <a:endParaRPr lang="en-IN" sz="1800" b="0" strike="noStrike" spc="-1">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expire key &amp; persist key</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expire key &amp; persist key</a:t>
            </a:r>
            <a:endParaRPr lang="en-IN" sz="4000" b="0" strike="noStrike" spc="-1">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key, msetnx key &amp; mget key</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key, incrby key &amp; incrbyfloat key</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 cnt</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incrny cnt 2</a:t>
            </a:r>
            <a:endParaRPr lang="en-IN" sz="1800" b="0" strike="noStrike" spc="-1">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key &amp; decrby key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hincrby</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key , strlen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type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key, move key, del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exists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key, renamenx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randomkey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a:t>
            </a:r>
            <a:r>
              <a:rPr lang="en-IN" sz="4000" b="0" strike="noStrike" spc="-1" dirty="0" err="1">
                <a:solidFill>
                  <a:srgbClr val="F7C120"/>
                </a:solidFill>
                <a:latin typeface="Open Sans"/>
                <a:ea typeface="DejaVu Sans"/>
              </a:rPr>
              <a:t>renamenx</a:t>
            </a:r>
            <a:r>
              <a:rPr lang="en-IN" sz="4000" b="0" strike="noStrike" spc="-1" dirty="0">
                <a:solidFill>
                  <a:srgbClr val="F7C120"/>
                </a:solidFill>
                <a:latin typeface="Open Sans"/>
                <a:ea typeface="DejaVu Sans"/>
              </a:rPr>
              <a:t>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renamenx</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key &amp; rpush key</a:t>
            </a: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key &amp; lrange key</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key &amp; linsert key</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lpop key &amp; rpop key</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lpop &amp; rpop</a:t>
            </a:r>
            <a:endParaRPr lang="en-IN" sz="4000" b="0" strike="noStrike" spc="-1">
              <a:latin typeface="Arial"/>
            </a:endParaRP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3990600"/>
            <a:ext cx="116906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lpop fruits 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rpop fruits 2</a:t>
            </a:r>
            <a:endParaRPr lang="en-IN" sz="1800" b="0" strike="noStrike" spc="-1">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llen key &amp; lrem key</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llen &amp; lrem</a:t>
            </a:r>
            <a:endParaRPr lang="en-IN" sz="4000" b="0" strike="noStrike" spc="-1">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llen 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lrem a 5 -1</a:t>
            </a:r>
            <a:endParaRPr lang="en-IN" sz="1800" b="0" strike="noStrike" spc="-1">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lpos key</a:t>
            </a: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a:t>
            </a:r>
            <a:endParaRPr lang="en-IN" sz="1800" b="0" strike="noStrike" spc="-1" dirty="0">
              <a:latin typeface="Arial"/>
            </a:endParaRP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key, hsetnx key &amp; hget key</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276872"/>
            <a:ext cx="11693880" cy="135276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redis-cli is the Redis command line interface</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388837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a:t>
            </a:r>
            <a:r>
              <a:rPr lang="en-IN" sz="1800" b="0" strike="noStrike" spc="-1" dirty="0" err="1">
                <a:solidFill>
                  <a:srgbClr val="FF5733"/>
                </a:solidFill>
                <a:latin typeface="Consolas"/>
                <a:ea typeface="SimSun"/>
              </a:rPr>
              <a:t>incr</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194244" cy="2540287"/>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hmset key &amp; hmget key</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As per Redis 4.0.0, HMSET is considered deprecated.</a:t>
            </a:r>
            <a:endParaRPr lang="en-IN" sz="1800" b="0" strike="noStrike" spc="-1" dirty="0">
              <a:latin typeface="Aria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key, hvals key &amp; hgetall key</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hmset &amp; hmget</a:t>
            </a:r>
            <a:endParaRPr lang="en-IN" sz="4000" b="0" strike="noStrike" spc="-1">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hincrby key &amp; hincrbyfloat key</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hincrby &amp; hincrbyfloat</a:t>
            </a:r>
            <a:endParaRPr lang="en-IN" sz="4000" b="0" strike="noStrike" spc="-1">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key, hlen key, hexists key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hrandfield </a:t>
            </a:r>
            <a:r>
              <a:rPr lang="en-IN" sz="4800" i="1" spc="-1" dirty="0">
                <a:solidFill>
                  <a:srgbClr val="F7C120"/>
                </a:solidFill>
                <a:latin typeface="Segoe UI Light" panose="020B0502040204020203" pitchFamily="34" charset="0"/>
                <a:ea typeface="DejaVu Sans"/>
                <a:cs typeface="Segoe UI Light" panose="020B0502040204020203" pitchFamily="34" charset="0"/>
              </a:rPr>
              <a:t>key</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 customer:1 amount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hincrbyfloat customer:1 amount .5</a:t>
            </a:r>
            <a:endParaRPr lang="en-IN" sz="1800" b="0" strike="noStrike" spc="-1">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scard</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sunion, ainter &amp; sdiff</a:t>
            </a:r>
            <a:endParaRPr lang="en-IN" sz="4000" b="0" strike="noStrike" spc="-1">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sunion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sinter point:1 point:2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sdiff point:1 point:2</a:t>
            </a:r>
            <a:endParaRPr lang="en-IN" sz="1800" b="0" strike="noStrike" spc="-1">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0284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zero 5 apple 2 orange 1 grapes 4 mango 3 watermelon 1 red 2 blueberry 1 pink 3 kiwi 3 white 2 coconut 2 apple 1 mango 4 tomato 5 cherry</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game:1 12 saleel 04 neel 28 deep 10 nitish 7 gau 5 ruhan 5 raj 10 kau 17 saleel 23 sangita</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lang="en-IN" sz="1800" b="0" strike="noStrike" spc="-1">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BF360C"/>
                </a:solidFill>
                <a:latin typeface="Arial"/>
                <a:ea typeface="DejaVu Sans"/>
              </a:rPr>
              <a:t>  1) "neel"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2) "4"</a:t>
            </a:r>
            <a:endParaRPr lang="en-IN" sz="2200" b="0" strike="noStrike" spc="-1">
              <a:latin typeface="Arial"/>
            </a:endParaRPr>
          </a:p>
          <a:p>
            <a:pPr>
              <a:lnSpc>
                <a:spcPct val="100000"/>
              </a:lnSpc>
            </a:pPr>
            <a:r>
              <a:rPr lang="en-IN" sz="2200" b="0" strike="noStrike" spc="-1">
                <a:solidFill>
                  <a:srgbClr val="BF360C"/>
                </a:solidFill>
                <a:latin typeface="Arial"/>
                <a:ea typeface="DejaVu Sans"/>
              </a:rPr>
              <a:t>  3) "raj"</a:t>
            </a:r>
            <a:endParaRPr lang="en-IN" sz="2200" b="0" strike="noStrike" spc="-1">
              <a:latin typeface="Arial"/>
            </a:endParaRPr>
          </a:p>
          <a:p>
            <a:pPr>
              <a:lnSpc>
                <a:spcPct val="100000"/>
              </a:lnSpc>
            </a:pPr>
            <a:r>
              <a:rPr lang="en-IN" sz="2200" b="0" strike="noStrike" spc="-1">
                <a:solidFill>
                  <a:srgbClr val="BF360C"/>
                </a:solidFill>
                <a:latin typeface="Arial"/>
                <a:ea typeface="DejaVu Sans"/>
              </a:rPr>
              <a:t>  4)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5) "ruhan"</a:t>
            </a:r>
            <a:endParaRPr lang="en-IN" sz="2200" b="0" strike="noStrike" spc="-1">
              <a:latin typeface="Arial"/>
            </a:endParaRPr>
          </a:p>
          <a:p>
            <a:pPr>
              <a:lnSpc>
                <a:spcPct val="100000"/>
              </a:lnSpc>
            </a:pPr>
            <a:r>
              <a:rPr lang="en-IN" sz="2200" b="0" strike="noStrike" spc="-1">
                <a:solidFill>
                  <a:srgbClr val="BF360C"/>
                </a:solidFill>
                <a:latin typeface="Arial"/>
                <a:ea typeface="DejaVu Sans"/>
              </a:rPr>
              <a:t>  6) "5"</a:t>
            </a:r>
            <a:endParaRPr lang="en-IN" sz="2200" b="0" strike="noStrike" spc="-1">
              <a:latin typeface="Arial"/>
            </a:endParaRPr>
          </a:p>
          <a:p>
            <a:pPr>
              <a:lnSpc>
                <a:spcPct val="100000"/>
              </a:lnSpc>
            </a:pPr>
            <a:r>
              <a:rPr lang="en-IN" sz="2200" b="0" strike="noStrike" spc="-1">
                <a:solidFill>
                  <a:srgbClr val="BF360C"/>
                </a:solidFill>
                <a:latin typeface="Arial"/>
                <a:ea typeface="DejaVu Sans"/>
              </a:rPr>
              <a:t>  7) "gau"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8) "7"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9) "kau"</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10)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11) "nitish"</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12) "10"</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13)  "saleel"</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14) "17"</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15) "sangita"</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16) "23"</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17) "deep"</a:t>
            </a:r>
            <a:endParaRPr lang="en-IN" sz="2200" b="0" strike="noStrike" spc="-1">
              <a:latin typeface="Arial"/>
            </a:endParaRPr>
          </a:p>
          <a:p>
            <a:pPr>
              <a:lnSpc>
                <a:spcPct val="100000"/>
              </a:lnSpc>
            </a:pPr>
            <a:r>
              <a:rPr lang="en-IN" sz="2200" b="0" strike="noStrike" spc="-1">
                <a:solidFill>
                  <a:srgbClr val="BF360C"/>
                </a:solidFill>
                <a:latin typeface="Arial"/>
                <a:ea typeface="DejaVu Sans"/>
              </a:rPr>
              <a:t> 18) "28"</a:t>
            </a:r>
            <a:endParaRPr lang="en-IN" sz="2200" b="0" strike="noStrike" spc="-1">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&amp; zrevrangebyscore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a:t>
            </a:r>
            <a:r>
              <a:rPr lang="en-IN" sz="4800" i="1" spc="-1" dirty="0" smtClean="0">
                <a:solidFill>
                  <a:srgbClr val="F7C120"/>
                </a:solidFill>
                <a:latin typeface="Segoe UI Light" panose="020B0502040204020203" pitchFamily="34" charset="0"/>
                <a:ea typeface="DejaVu Sans"/>
                <a:cs typeface="Segoe UI Light" panose="020B0502040204020203" pitchFamily="34" charset="0"/>
              </a:rPr>
              <a:t>, zmscore</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 key</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a:t>
            </a:r>
            <a:r>
              <a:rPr lang="en-IN" sz="4000" b="0" strike="noStrike" spc="-1" dirty="0" err="1">
                <a:solidFill>
                  <a:srgbClr val="F7C120"/>
                </a:solidFill>
                <a:latin typeface="Open Sans"/>
                <a:ea typeface="DejaVu Sans"/>
              </a:rPr>
              <a:t>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err="1">
                <a:solidFill>
                  <a:srgbClr val="C2185B"/>
                </a:solidFill>
                <a:latin typeface="Arial"/>
                <a:ea typeface="DejaVu Sans"/>
              </a:rPr>
              <a:t>redis</a:t>
            </a:r>
            <a:r>
              <a:rPr lang="en-IN" sz="2200" b="0" strike="noStrike" spc="-1" dirty="0">
                <a:solidFill>
                  <a:srgbClr val="C2185B"/>
                </a:solidFill>
                <a:latin typeface="Arial"/>
                <a:ea typeface="DejaVu Sans"/>
              </a:rPr>
              <a:t>-cli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38456</TotalTime>
  <Words>8598</Words>
  <Application>Microsoft Office PowerPoint</Application>
  <PresentationFormat>Widescreen</PresentationFormat>
  <Paragraphs>1109</Paragraphs>
  <Slides>120</Slides>
  <Notes>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120</vt:i4>
      </vt:variant>
    </vt:vector>
  </HeadingPairs>
  <TitlesOfParts>
    <vt:vector size="141" baseType="lpstr">
      <vt:lpstr>SimSun</vt:lpstr>
      <vt:lpstr>-apple-system</vt:lpstr>
      <vt:lpstr>Arial</vt:lpstr>
      <vt:lpstr>Bookman Old Style</vt:lpstr>
      <vt:lpstr>Calibri</vt:lpstr>
      <vt:lpstr>Consolas</vt:lpstr>
      <vt:lpstr>Courier New</vt:lpstr>
      <vt:lpstr>DejaVu Sans</vt:lpstr>
      <vt:lpstr>Gill Sans MT</vt:lpstr>
      <vt:lpstr>Monospace</vt:lpstr>
      <vt:lpstr>Open Sans</vt:lpstr>
      <vt:lpstr>Segoe Print</vt:lpstr>
      <vt:lpstr>Segoe UI</vt:lpstr>
      <vt:lpstr>Segoe UI Light</vt:lpstr>
      <vt:lpstr>Source Code Pro</vt:lpstr>
      <vt:lpstr>StarSymbol</vt:lpstr>
      <vt:lpstr>Tahoma</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8805</cp:revision>
  <dcterms:created xsi:type="dcterms:W3CDTF">2015-10-09T06:09:34Z</dcterms:created>
  <dcterms:modified xsi:type="dcterms:W3CDTF">2024-06-13T11:19:24Z</dcterms:modified>
</cp:coreProperties>
</file>