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4" r:id="rId110"/>
    <p:sldId id="1445" r:id="rId111"/>
    <p:sldId id="1443" r:id="rId112"/>
    <p:sldId id="1424" r:id="rId113"/>
    <p:sldId id="1440" r:id="rId114"/>
    <p:sldId id="1441" r:id="rId115"/>
    <p:sldId id="1425" r:id="rId116"/>
    <p:sldId id="1447" r:id="rId117"/>
    <p:sldId id="1426" r:id="rId118"/>
    <p:sldId id="1427" r:id="rId119"/>
    <p:sldId id="1428" r:id="rId120"/>
    <p:sldId id="1429" r:id="rId121"/>
    <p:sldId id="1430" r:id="rId122"/>
    <p:sldId id="1431" r:id="rId123"/>
    <p:sldId id="1432" r:id="rId124"/>
    <p:sldId id="1433" r:id="rId125"/>
    <p:sldId id="1434" r:id="rId126"/>
    <p:sldId id="1435" r:id="rId127"/>
    <p:sldId id="1436" r:id="rId128"/>
    <p:sldId id="1437"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spTree>
    <p:extLst>
      <p:ext uri="{BB962C8B-B14F-4D97-AF65-F5344CB8AC3E}">
        <p14:creationId xmlns:p14="http://schemas.microsoft.com/office/powerpoint/2010/main" val="27959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38529</TotalTime>
  <Words>10300</Words>
  <Application>Microsoft Office PowerPoint</Application>
  <PresentationFormat>Widescreen</PresentationFormat>
  <Paragraphs>1311</Paragraphs>
  <Slides>128</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128</vt:i4>
      </vt:variant>
    </vt:vector>
  </HeadingPairs>
  <TitlesOfParts>
    <vt:vector size="149"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8830</cp:revision>
  <dcterms:created xsi:type="dcterms:W3CDTF">2015-10-09T06:09:34Z</dcterms:created>
  <dcterms:modified xsi:type="dcterms:W3CDTF">2024-06-14T08:44:36Z</dcterms:modified>
</cp:coreProperties>
</file>