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5" r:id="rId14"/>
    <p:sldId id="1403" r:id="rId15"/>
    <p:sldId id="1408" r:id="rId16"/>
    <p:sldId id="1406" r:id="rId17"/>
    <p:sldId id="1409" r:id="rId18"/>
    <p:sldId id="1410" r:id="rId19"/>
    <p:sldId id="1411" r:id="rId20"/>
    <p:sldId id="1402" r:id="rId21"/>
    <p:sldId id="1407" r:id="rId22"/>
    <p:sldId id="1404" r:id="rId23"/>
    <p:sldId id="1393" r:id="rId24"/>
    <p:sldId id="350" r:id="rId25"/>
    <p:sldId id="13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041"/>
    <a:srgbClr val="39AE0A"/>
    <a:srgbClr val="E3903D"/>
    <a:srgbClr val="7B6989"/>
    <a:srgbClr val="3266FA"/>
    <a:srgbClr val="FDF101"/>
    <a:srgbClr val="781632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>
        <p:scale>
          <a:sx n="66" d="100"/>
          <a:sy n="66" d="100"/>
        </p:scale>
        <p:origin x="792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02-11-2021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(m:label_name), . . .</a:t>
            </a:r>
          </a:p>
          <a:p>
            <a:endParaRPr lang="en-IN" sz="6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}), . . 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 { key1: value, key2: value, . . . }), . . . [ </a:t>
            </a:r>
            <a:r>
              <a:rPr lang="en-IN" dirty="0">
                <a:solidFill>
                  <a:srgbClr val="718096"/>
                </a:solidFill>
                <a:latin typeface="Roboto Mono"/>
              </a:rPr>
              <a:t>RETURN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n, m, . . . 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204864"/>
            <a:ext cx="116938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a1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'saleel@gmail.com'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'sharmin@gmail.com'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'ruhan@gmail.com'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a4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'vrushali'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  <a:latin typeface="Monaco"/>
              </a:rPr>
              <a:t>mumbai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'vrushali@gmail.com’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</a:p>
          <a:p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           return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a1, a2, a3, a4</a:t>
            </a:r>
          </a:p>
          <a:p>
            <a:pPr marL="273050"/>
            <a:endParaRPr lang="en-IN" sz="8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  <a:latin typeface="Monaco"/>
              </a:rPr>
              <a:t>mongodb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'hbase-001'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  <a:latin typeface="Monaco"/>
              </a:rPr>
              <a:t>hbase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'soft-paper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b4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'neo4j-001'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'neo4j'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b5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'node'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b6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'c++-001'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'c++'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'soft-paper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890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'java-001'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'java'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890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</a:t>
            </a:r>
          </a:p>
          <a:p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           return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b1, b2, b3, b4, b5, b6, b7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50272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return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(m:Person)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             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              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 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2DE62D-E649-44AC-BAF4-267C3FCEED19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4984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object1	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 	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SET </a:t>
            </a:r>
            <a:r>
              <a:rPr lang="en-IN">
                <a:solidFill>
                  <a:srgbClr val="2CE041"/>
                </a:solidFill>
                <a:latin typeface="Monaco"/>
              </a:rPr>
              <a:t>label name 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SET 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8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               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				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2D408494-C04D-4F0D-919A-D50685297985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SET n.newField=value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95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6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718096"/>
                </a:solidFill>
                <a:latin typeface="Roboto Mono"/>
              </a:rPr>
              <a:t>MATCH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latin typeface="Roboto Mono"/>
              </a:rPr>
              <a:t>sum(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avg(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count(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latin typeface="Roboto Mono"/>
              </a:rPr>
              <a:t>), count(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max(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min(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latin typeface="Roboto Mono"/>
              </a:rPr>
              <a:t>collect(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expression</a:t>
            </a:r>
            <a:r>
              <a:rPr lang="en-IN" dirty="0">
                <a:latin typeface="Roboto Mono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Total_Nodes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name</a:t>
            </a:r>
            <a:r>
              <a:rPr lang="en-US" spc="-1" dirty="0">
                <a:solidFill>
                  <a:srgbClr val="00B0F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Roboto Mono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Roboto Mono"/>
                <a:cs typeface="Arial" panose="020B0604020202020204" pitchFamily="34" charset="0"/>
              </a:rPr>
              <a:t>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718096"/>
                </a:solidFill>
                <a:latin typeface="Roboto Mono"/>
              </a:rPr>
              <a:t>CREATE or REPLACE DATABASE name</a:t>
            </a:r>
            <a:endParaRPr lang="en-IN" dirty="0">
              <a:solidFill>
                <a:srgbClr val="718096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SHOW { DATABASE name | DATABASES | DEFAULT DATABASE | HOME DATABASE 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:USE DATABASE 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DROP DATABASE name [IF EXISTS]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39053</TotalTime>
  <Words>2260</Words>
  <Application>Microsoft Office PowerPoint</Application>
  <PresentationFormat>Widescreen</PresentationFormat>
  <Paragraphs>285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4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8895</cp:revision>
  <dcterms:created xsi:type="dcterms:W3CDTF">2015-10-09T06:09:34Z</dcterms:created>
  <dcterms:modified xsi:type="dcterms:W3CDTF">2021-11-02T07:44:19Z</dcterms:modified>
</cp:coreProperties>
</file>