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423" r:id="rId214"/>
    <p:sldId id="1436" r:id="rId215"/>
    <p:sldId id="1437" r:id="rId216"/>
    <p:sldId id="1424" r:id="rId217"/>
    <p:sldId id="1441" r:id="rId218"/>
    <p:sldId id="1442" r:id="rId219"/>
    <p:sldId id="1520" r:id="rId220"/>
    <p:sldId id="1443" r:id="rId221"/>
    <p:sldId id="1444" r:id="rId222"/>
    <p:sldId id="1445" r:id="rId223"/>
    <p:sldId id="1446" r:id="rId224"/>
    <p:sldId id="1447" r:id="rId225"/>
    <p:sldId id="1521" r:id="rId226"/>
    <p:sldId id="1426" r:id="rId227"/>
    <p:sldId id="1438" r:id="rId228"/>
    <p:sldId id="1439" r:id="rId229"/>
    <p:sldId id="1448" r:id="rId230"/>
    <p:sldId id="1449" r:id="rId231"/>
    <p:sldId id="1450"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501" r:id="rId251"/>
    <p:sldId id="1513" r:id="rId252"/>
    <p:sldId id="1502" r:id="rId253"/>
    <p:sldId id="1539" r:id="rId254"/>
    <p:sldId id="1503" r:id="rId255"/>
    <p:sldId id="1568" r:id="rId256"/>
    <p:sldId id="1505" r:id="rId257"/>
    <p:sldId id="1537" r:id="rId258"/>
    <p:sldId id="1550" r:id="rId259"/>
    <p:sldId id="1538" r:id="rId260"/>
    <p:sldId id="1506" r:id="rId261"/>
    <p:sldId id="1507" r:id="rId262"/>
    <p:sldId id="1536" r:id="rId263"/>
    <p:sldId id="1508" r:id="rId264"/>
    <p:sldId id="1564" r:id="rId265"/>
    <p:sldId id="1563" r:id="rId266"/>
    <p:sldId id="1540" r:id="rId267"/>
    <p:sldId id="1567" r:id="rId268"/>
    <p:sldId id="1541" r:id="rId269"/>
    <p:sldId id="1562" r:id="rId270"/>
    <p:sldId id="1565" r:id="rId271"/>
    <p:sldId id="1569" r:id="rId272"/>
    <p:sldId id="1575" r:id="rId273"/>
    <p:sldId id="1576" r:id="rId274"/>
    <p:sldId id="1566" r:id="rId275"/>
    <p:sldId id="1552" r:id="rId276"/>
    <p:sldId id="1553" r:id="rId277"/>
    <p:sldId id="1570" r:id="rId278"/>
    <p:sldId id="1571" r:id="rId279"/>
    <p:sldId id="1572" r:id="rId280"/>
    <p:sldId id="1573" r:id="rId281"/>
    <p:sldId id="1574" r:id="rId282"/>
    <p:sldId id="1087" r:id="rId2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commentAuthors" Target="commentAuthor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presProps" Target="presProp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viewProps" Target="view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theme" Target="theme/theme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tableStyles" Target="tableStyle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273</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5/17/2024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db.listCollections()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1146"/>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smtClean="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smtClean="0">
                <a:solidFill>
                  <a:srgbClr val="F280D0"/>
                </a:solidFill>
                <a:latin typeface="Consolas" panose="020B0609020204030204" pitchFamily="49" charset="0"/>
              </a:rPr>
              <a:t>2</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57283042"/>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query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610791"/>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smtClean="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580594"/>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8015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relese:</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a:t>
            </a:r>
            <a:r>
              <a:rPr lang="en-IN" sz="1600" dirty="0" smtClean="0">
                <a:solidFill>
                  <a:srgbClr val="6688CC"/>
                </a:solidFill>
                <a:latin typeface="Consolas" panose="020B0609020204030204" pitchFamily="49" charset="0"/>
              </a:rPr>
              <a:t>literal: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documentNumber()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$eq</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sortBy: {_id:</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output</a:t>
            </a:r>
            <a:r>
              <a:rPr lang="en-IN" sz="1600" dirty="0" smtClean="0">
                <a:solidFill>
                  <a:srgbClr val="6688CC"/>
                </a:solidFill>
                <a:latin typeface="Consolas" panose="020B0609020204030204" pitchFamily="49" charset="0"/>
              </a:rPr>
              <a:t>:{ x:{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dirty="0" smtClean="0">
                <a:solidFill>
                  <a:srgbClr val="F280D0"/>
                </a:solidFill>
                <a:latin typeface="Consolas" panose="020B0609020204030204" pitchFamily="49" charset="0"/>
              </a:rPr>
              <a:t>5</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52435226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645016"/>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7896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04166833"/>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149861686"/>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36632</TotalTime>
  <Words>25956</Words>
  <Application>Microsoft Office PowerPoint</Application>
  <PresentationFormat>Widescreen</PresentationFormat>
  <Paragraphs>2691</Paragraphs>
  <Slides>282</Slides>
  <Notes>6</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282</vt:i4>
      </vt:variant>
    </vt:vector>
  </HeadingPairs>
  <TitlesOfParts>
    <vt:vector size="30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7495</cp:revision>
  <dcterms:created xsi:type="dcterms:W3CDTF">2015-10-09T06:09:34Z</dcterms:created>
  <dcterms:modified xsi:type="dcterms:W3CDTF">2024-05-17T06:09:09Z</dcterms:modified>
</cp:coreProperties>
</file>