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4"/>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393" r:id="rId65"/>
    <p:sldId id="395" r:id="rId66"/>
    <p:sldId id="820" r:id="rId67"/>
    <p:sldId id="414" r:id="rId68"/>
    <p:sldId id="821" r:id="rId69"/>
    <p:sldId id="1535" r:id="rId70"/>
    <p:sldId id="1536" r:id="rId71"/>
    <p:sldId id="1532" r:id="rId72"/>
    <p:sldId id="1533" r:id="rId73"/>
    <p:sldId id="1534" r:id="rId74"/>
    <p:sldId id="1538" r:id="rId75"/>
    <p:sldId id="1539" r:id="rId76"/>
    <p:sldId id="1152" r:id="rId77"/>
    <p:sldId id="1153" r:id="rId78"/>
    <p:sldId id="1537" r:id="rId79"/>
    <p:sldId id="1548" r:id="rId80"/>
    <p:sldId id="1549" r:id="rId81"/>
    <p:sldId id="564" r:id="rId82"/>
    <p:sldId id="1364" r:id="rId83"/>
    <p:sldId id="826" r:id="rId84"/>
    <p:sldId id="566" r:id="rId85"/>
    <p:sldId id="1211" r:id="rId86"/>
    <p:sldId id="1430" r:id="rId87"/>
    <p:sldId id="1460" r:id="rId88"/>
    <p:sldId id="443" r:id="rId89"/>
    <p:sldId id="445" r:id="rId90"/>
    <p:sldId id="446" r:id="rId91"/>
    <p:sldId id="1293" r:id="rId92"/>
    <p:sldId id="1403" r:id="rId93"/>
    <p:sldId id="1290" r:id="rId94"/>
    <p:sldId id="1294" r:id="rId95"/>
    <p:sldId id="1283" r:id="rId96"/>
    <p:sldId id="440" r:id="rId97"/>
    <p:sldId id="570" r:id="rId98"/>
    <p:sldId id="827" r:id="rId99"/>
    <p:sldId id="453" r:id="rId100"/>
    <p:sldId id="574" r:id="rId101"/>
    <p:sldId id="838" r:id="rId102"/>
    <p:sldId id="839" r:id="rId103"/>
    <p:sldId id="1271" r:id="rId104"/>
    <p:sldId id="1550" r:id="rId105"/>
    <p:sldId id="1551" r:id="rId106"/>
    <p:sldId id="1552" r:id="rId107"/>
    <p:sldId id="1553" r:id="rId108"/>
    <p:sldId id="1554" r:id="rId109"/>
    <p:sldId id="788" r:id="rId110"/>
    <p:sldId id="1544" r:id="rId111"/>
    <p:sldId id="1545" r:id="rId112"/>
    <p:sldId id="1546"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5/17/2023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181258803"/>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a:solidFill>
                            <a:schemeClr val="tx2"/>
                          </a:solidFill>
                          <a:latin typeface="Liberation Mono"/>
                          <a:ea typeface="+mn-ea"/>
                          <a:cs typeface="+mn-cs"/>
                        </a:rPr>
                        <a:t>to-do</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149080"/>
            <a:ext cx="11810106" cy="1323439"/>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t>
            </a:r>
            <a:r>
              <a:rPr lang="en-IN" dirty="0">
                <a:solidFill>
                  <a:srgbClr val="0077AA"/>
                </a:solidFill>
                <a:latin typeface="Liberation Mono"/>
              </a:rPr>
              <a:t>START</a:t>
            </a:r>
            <a:r>
              <a:rPr lang="en-IN" dirty="0">
                <a:latin typeface="Liberation Mono"/>
              </a:rPr>
              <a:t> </a:t>
            </a:r>
            <a:r>
              <a:rPr lang="en-IN" dirty="0">
                <a:solidFill>
                  <a:srgbClr val="0077AA"/>
                </a:solidFill>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INCREMENT</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MAXVALUE</a:t>
            </a:r>
            <a:r>
              <a:rPr lang="en-IN" dirty="0">
                <a:latin typeface="Liberation Mono"/>
              </a:rPr>
              <a:t> </a:t>
            </a:r>
            <a:r>
              <a:rPr lang="en-IN" dirty="0">
                <a:solidFill>
                  <a:srgbClr val="990055"/>
                </a:solidFill>
                <a:latin typeface="Liberation Mono"/>
              </a:rPr>
              <a:t>20</a:t>
            </a:r>
            <a:r>
              <a:rPr lang="en-IN" dirty="0">
                <a:latin typeface="Liberation Mono"/>
              </a:rPr>
              <a:t>  </a:t>
            </a:r>
            <a:r>
              <a:rPr lang="en-IN" dirty="0">
                <a:solidFill>
                  <a:srgbClr val="0077AA"/>
                </a:solidFill>
                <a:latin typeface="Liberation Mono"/>
              </a:rPr>
              <a:t>MINVALUE</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CYCLE</a:t>
            </a:r>
            <a:r>
              <a:rPr lang="en-IN" dirty="0">
                <a:latin typeface="Liberation Mono"/>
              </a:rPr>
              <a:t>;</a:t>
            </a:r>
          </a:p>
          <a:p>
            <a:endParaRPr lang="en-IN" sz="800" dirty="0">
              <a:latin typeface="Liberation Mono"/>
            </a:endParaRP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rPr>
              <a:t>START</a:t>
            </a:r>
            <a:r>
              <a:rPr lang="en-IN" dirty="0">
                <a:latin typeface="Liberation Mono"/>
              </a:rPr>
              <a:t> </a:t>
            </a:r>
            <a:r>
              <a:rPr lang="en-IN" dirty="0">
                <a:solidFill>
                  <a:srgbClr val="0077AA"/>
                </a:solidFill>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INCREMENT</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MAXVALUE</a:t>
            </a:r>
            <a:r>
              <a:rPr lang="en-IN" dirty="0">
                <a:latin typeface="Liberation Mono"/>
              </a:rPr>
              <a:t> </a:t>
            </a:r>
            <a:r>
              <a:rPr lang="en-IN" dirty="0">
                <a:solidFill>
                  <a:srgbClr val="990055"/>
                </a:solidFill>
                <a:latin typeface="Liberation Mono"/>
              </a:rPr>
              <a:t>20</a:t>
            </a:r>
            <a:r>
              <a:rPr lang="en-IN" dirty="0">
                <a:latin typeface="Liberation Mono"/>
              </a:rPr>
              <a:t>  </a:t>
            </a:r>
            <a:r>
              <a:rPr lang="en-IN" dirty="0">
                <a:solidFill>
                  <a:srgbClr val="0077AA"/>
                </a:solidFill>
                <a:latin typeface="Liberation Mono"/>
              </a:rPr>
              <a:t>MINVALUE</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CYCLE</a:t>
            </a:r>
            <a:r>
              <a:rPr lang="en-IN" dirty="0">
                <a:latin typeface="Liberation Mono"/>
              </a:rPr>
              <a:t>;</a:t>
            </a:r>
          </a:p>
          <a:p>
            <a:endParaRPr lang="en-IN" dirty="0">
              <a:latin typeface="Liberation Mono"/>
            </a:endParaRPr>
          </a:p>
          <a:p>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5226509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76487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 @variable }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 @variable }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 @variable }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 @variable }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3933056"/>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51082</TotalTime>
  <Words>10925</Words>
  <Application>Microsoft Office PowerPoint</Application>
  <PresentationFormat>Widescreen</PresentationFormat>
  <Paragraphs>1412</Paragraphs>
  <Slides>112</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112</vt:i4>
      </vt:variant>
    </vt:vector>
  </HeadingPairs>
  <TitlesOfParts>
    <vt:vector size="128"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11490</cp:revision>
  <dcterms:created xsi:type="dcterms:W3CDTF">2015-10-09T06:09:34Z</dcterms:created>
  <dcterms:modified xsi:type="dcterms:W3CDTF">2023-05-17T06:56:04Z</dcterms:modified>
</cp:coreProperties>
</file>