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0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36" r:id="rId23"/>
    <p:sldId id="1437" r:id="rId24"/>
    <p:sldId id="947" r:id="rId25"/>
    <p:sldId id="1446" r:id="rId26"/>
    <p:sldId id="1444" r:id="rId27"/>
    <p:sldId id="1445" r:id="rId28"/>
    <p:sldId id="1430" r:id="rId29"/>
    <p:sldId id="1431" r:id="rId30"/>
    <p:sldId id="1432" r:id="rId31"/>
    <p:sldId id="1433" r:id="rId32"/>
    <p:sldId id="1442" r:id="rId33"/>
    <p:sldId id="1447" r:id="rId34"/>
    <p:sldId id="1448" r:id="rId35"/>
    <p:sldId id="1449" r:id="rId36"/>
    <p:sldId id="1424" r:id="rId37"/>
    <p:sldId id="1421" r:id="rId38"/>
    <p:sldId id="35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0FF9"/>
    <a:srgbClr val="F63122"/>
    <a:srgbClr val="39AE0A"/>
    <a:srgbClr val="FD8603"/>
    <a:srgbClr val="7E007E"/>
    <a:srgbClr val="1A4F05"/>
    <a:srgbClr val="164404"/>
    <a:srgbClr val="2B8208"/>
    <a:srgbClr val="329909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07-04-2022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77601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140930"/>
            <a:ext cx="11826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</a:t>
            </a:r>
            <a:endParaRPr lang="en-US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 </a:t>
            </a:r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--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 </a:t>
            </a:r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//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/* This is the first line of </a:t>
            </a: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   of a comment that spans multiple</a:t>
            </a: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  lines 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38943</TotalTime>
  <Words>2103</Words>
  <Application>Microsoft Office PowerPoint</Application>
  <PresentationFormat>Widescreen</PresentationFormat>
  <Paragraphs>278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6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8845</cp:revision>
  <dcterms:created xsi:type="dcterms:W3CDTF">2015-10-09T06:09:34Z</dcterms:created>
  <dcterms:modified xsi:type="dcterms:W3CDTF">2022-04-07T06:32:07Z</dcterms:modified>
</cp:coreProperties>
</file>