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831" r:id="rId305"/>
    <p:sldId id="673" r:id="rId306"/>
    <p:sldId id="674" r:id="rId307"/>
    <p:sldId id="801" r:id="rId308"/>
    <p:sldId id="802" r:id="rId309"/>
    <p:sldId id="914" r:id="rId310"/>
    <p:sldId id="852" r:id="rId311"/>
    <p:sldId id="895" r:id="rId312"/>
    <p:sldId id="896" r:id="rId313"/>
    <p:sldId id="741" r:id="rId314"/>
    <p:sldId id="742" r:id="rId315"/>
    <p:sldId id="743" r:id="rId316"/>
    <p:sldId id="1133" r:id="rId317"/>
    <p:sldId id="1134" r:id="rId318"/>
    <p:sldId id="744" r:id="rId319"/>
    <p:sldId id="746" r:id="rId320"/>
    <p:sldId id="745" r:id="rId321"/>
    <p:sldId id="747" r:id="rId322"/>
    <p:sldId id="835" r:id="rId323"/>
    <p:sldId id="686" r:id="rId324"/>
    <p:sldId id="685" r:id="rId325"/>
    <p:sldId id="957"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968" r:id="rId357"/>
    <p:sldId id="969" r:id="rId358"/>
    <p:sldId id="427" r:id="rId359"/>
    <p:sldId id="688" r:id="rId360"/>
    <p:sldId id="689" r:id="rId361"/>
    <p:sldId id="731" r:id="rId362"/>
    <p:sldId id="732" r:id="rId363"/>
    <p:sldId id="758" r:id="rId364"/>
    <p:sldId id="759" r:id="rId365"/>
    <p:sldId id="916" r:id="rId366"/>
    <p:sldId id="917" r:id="rId367"/>
    <p:sldId id="840" r:id="rId368"/>
    <p:sldId id="841" r:id="rId369"/>
    <p:sldId id="939" r:id="rId370"/>
    <p:sldId id="766" r:id="rId371"/>
    <p:sldId id="767" r:id="rId372"/>
    <p:sldId id="776" r:id="rId373"/>
    <p:sldId id="752" r:id="rId374"/>
    <p:sldId id="753" r:id="rId375"/>
    <p:sldId id="764" r:id="rId376"/>
    <p:sldId id="765" r:id="rId377"/>
    <p:sldId id="874" r:id="rId378"/>
    <p:sldId id="946" r:id="rId379"/>
    <p:sldId id="777" r:id="rId380"/>
    <p:sldId id="762" r:id="rId381"/>
    <p:sldId id="763" r:id="rId382"/>
    <p:sldId id="769" r:id="rId383"/>
    <p:sldId id="770" r:id="rId384"/>
    <p:sldId id="873" r:id="rId385"/>
    <p:sldId id="875" r:id="rId386"/>
    <p:sldId id="943" r:id="rId387"/>
    <p:sldId id="755" r:id="rId388"/>
    <p:sldId id="754" r:id="rId389"/>
    <p:sldId id="760" r:id="rId390"/>
    <p:sldId id="952" r:id="rId391"/>
    <p:sldId id="768" r:id="rId392"/>
    <p:sldId id="761" r:id="rId393"/>
    <p:sldId id="861" r:id="rId394"/>
    <p:sldId id="862" r:id="rId395"/>
    <p:sldId id="756" r:id="rId396"/>
    <p:sldId id="771" r:id="rId397"/>
    <p:sldId id="876" r:id="rId398"/>
    <p:sldId id="877" r:id="rId399"/>
    <p:sldId id="778" r:id="rId400"/>
    <p:sldId id="779" r:id="rId401"/>
    <p:sldId id="834" r:id="rId402"/>
    <p:sldId id="780" r:id="rId403"/>
    <p:sldId id="833" r:id="rId404"/>
    <p:sldId id="783" r:id="rId405"/>
    <p:sldId id="880" r:id="rId406"/>
    <p:sldId id="881" r:id="rId407"/>
    <p:sldId id="879" r:id="rId408"/>
    <p:sldId id="866" r:id="rId409"/>
    <p:sldId id="878" r:id="rId410"/>
    <p:sldId id="867" r:id="rId411"/>
    <p:sldId id="868" r:id="rId412"/>
    <p:sldId id="870" r:id="rId413"/>
    <p:sldId id="871" r:id="rId414"/>
    <p:sldId id="869" r:id="rId415"/>
    <p:sldId id="918" r:id="rId416"/>
    <p:sldId id="919" r:id="rId417"/>
    <p:sldId id="920" r:id="rId418"/>
    <p:sldId id="921" r:id="rId419"/>
    <p:sldId id="922" r:id="rId420"/>
    <p:sldId id="923" r:id="rId421"/>
    <p:sldId id="924" r:id="rId422"/>
    <p:sldId id="925" r:id="rId423"/>
    <p:sldId id="926" r:id="rId424"/>
    <p:sldId id="927" r:id="rId425"/>
    <p:sldId id="956" r:id="rId426"/>
    <p:sldId id="885" r:id="rId427"/>
    <p:sldId id="976" r:id="rId428"/>
    <p:sldId id="933" r:id="rId429"/>
    <p:sldId id="954" r:id="rId430"/>
    <p:sldId id="788" r:id="rId431"/>
    <p:sldId id="1071" r:id="rId432"/>
    <p:sldId id="1087"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B294"/>
    <a:srgbClr val="FC6F0D"/>
    <a:srgbClr val="B22251"/>
    <a:srgbClr val="049DC8"/>
    <a:srgbClr val="FF1C00"/>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NUMBER [ (precision [, scale ])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endParaRPr lang="en-US" dirty="0" smtClean="0">
              <a:solidFill>
                <a:srgbClr val="FFC000"/>
              </a:solidFill>
            </a:endParaRPr>
          </a:p>
        </p:txBody>
      </p:sp>
      <p:sp>
        <p:nvSpPr>
          <p:cNvPr id="12" name="Rectangle 11"/>
          <p:cNvSpPr/>
          <p:nvPr/>
        </p:nvSpPr>
        <p:spPr>
          <a:xfrm>
            <a:off x="166255" y="320040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DATE and TIME</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dataType –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24308</TotalTime>
  <Words>26004</Words>
  <Application>Microsoft Office PowerPoint</Application>
  <PresentationFormat>On-screen Show (4:3)</PresentationFormat>
  <Paragraphs>3486</Paragraphs>
  <Slides>432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432</vt:i4>
      </vt:variant>
    </vt:vector>
  </HeadingPairs>
  <TitlesOfParts>
    <vt:vector size="46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4769</cp:revision>
  <dcterms:created xsi:type="dcterms:W3CDTF">2015-10-09T06:09:34Z</dcterms:created>
  <dcterms:modified xsi:type="dcterms:W3CDTF">2018-11-24T08:24:55Z</dcterms:modified>
</cp:coreProperties>
</file>