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81.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_rels/slide78.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25.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60.xml" ContentType="application/vnd.openxmlformats-officedocument.presentationml.slide+xml"/>
  <Override PartName="/ppt/slides/slide24.xml" ContentType="application/vnd.openxmlformats-officedocument.presentationml.slide+xml"/>
  <Override PartName="/ppt/slides/slide61.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72.xml" ContentType="application/vnd.openxmlformats-officedocument.presentationml.slide+xml"/>
  <Override PartName="/ppt/slides/slide69.xml" ContentType="application/vnd.openxmlformats-officedocument.presentationml.slide+xml"/>
  <Override PartName="/ppt/slides/slide6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9.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8040" y="6447240"/>
            <a:ext cx="173160" cy="142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5840" cy="12625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5840" cy="6681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7280" cy="12625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7280" cy="6681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8040" y="6447240"/>
            <a:ext cx="173160" cy="142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8040" y="6447240"/>
            <a:ext cx="173160" cy="1429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6880" cy="9730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6800" cy="2836800"/>
          </a:xfrm>
          <a:prstGeom prst="rect">
            <a:avLst/>
          </a:prstGeom>
          <a:ln>
            <a:noFill/>
          </a:ln>
        </p:spPr>
      </p:pic>
      <p:sp>
        <p:nvSpPr>
          <p:cNvPr id="90" name="CustomShape 2"/>
          <p:cNvSpPr/>
          <p:nvPr/>
        </p:nvSpPr>
        <p:spPr>
          <a:xfrm>
            <a:off x="720000" y="5158800"/>
            <a:ext cx="10866960" cy="11721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6800" cy="1050120"/>
          </a:xfrm>
          <a:prstGeom prst="rect">
            <a:avLst/>
          </a:prstGeom>
          <a:ln>
            <a:noFill/>
          </a:ln>
        </p:spPr>
      </p:pic>
      <p:sp>
        <p:nvSpPr>
          <p:cNvPr id="92" name="CustomShape 3"/>
          <p:cNvSpPr/>
          <p:nvPr/>
        </p:nvSpPr>
        <p:spPr>
          <a:xfrm>
            <a:off x="3557880" y="93600"/>
            <a:ext cx="84351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8600" cy="1051920"/>
          </a:xfrm>
          <a:prstGeom prst="rect">
            <a:avLst/>
          </a:prstGeom>
          <a:ln>
            <a:noFill/>
          </a:ln>
        </p:spPr>
      </p:pic>
      <p:pic>
        <p:nvPicPr>
          <p:cNvPr id="94" name="Picture 7" descr=""/>
          <p:cNvPicPr/>
          <p:nvPr/>
        </p:nvPicPr>
        <p:blipFill>
          <a:blip r:embed="rId4"/>
          <a:stretch/>
        </p:blipFill>
        <p:spPr>
          <a:xfrm>
            <a:off x="57960" y="2448000"/>
            <a:ext cx="3534840" cy="3534840"/>
          </a:xfrm>
          <a:prstGeom prst="rect">
            <a:avLst/>
          </a:prstGeom>
          <a:ln>
            <a:noFill/>
          </a:ln>
        </p:spPr>
      </p:pic>
      <p:sp>
        <p:nvSpPr>
          <p:cNvPr id="95" name="CustomShape 4"/>
          <p:cNvSpPr/>
          <p:nvPr/>
        </p:nvSpPr>
        <p:spPr>
          <a:xfrm>
            <a:off x="7632000" y="4716000"/>
            <a:ext cx="3450960" cy="397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4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2200" cy="214704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4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2200" cy="255852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49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2200" cy="214704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696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49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2200" cy="17355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2720" cy="1352880"/>
          </a:xfrm>
          <a:prstGeom prst="rect">
            <a:avLst/>
          </a:prstGeom>
          <a:noFill/>
          <a:ln>
            <a:noFill/>
          </a:ln>
        </p:spPr>
        <p:style>
          <a:lnRef idx="0"/>
          <a:fillRef idx="0"/>
          <a:effectRef idx="0"/>
          <a:fontRef idx="minor"/>
        </p:style>
        <p:txBody>
          <a:bodyPr lIns="90000" rIns="90000" tIns="45000" bIns="45000">
            <a:noAutofit/>
          </a:bodyPr>
          <a:p>
            <a:pPr marL="216000" indent="-2016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1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1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1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16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49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38720" cy="99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7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19872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66640" cy="636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0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4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220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175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196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38720" cy="99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08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108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696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04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4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38720" cy="6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08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696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4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38720" cy="63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108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49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0000" cy="851400"/>
          </a:xfrm>
          <a:prstGeom prst="rect">
            <a:avLst/>
          </a:prstGeom>
          <a:noFill/>
          <a:ln>
            <a:noFill/>
          </a:ln>
        </p:spPr>
        <p:style>
          <a:lnRef idx="0"/>
          <a:fillRef idx="0"/>
          <a:effectRef idx="0"/>
          <a:fontRef idx="minor"/>
        </p:style>
        <p:txBody>
          <a:bodyPr lIns="90000" rIns="90000" tIns="45000" bIns="45000">
            <a:spAutoFit/>
          </a:bodyPr>
          <a:p>
            <a:pPr marL="343080" indent="-3254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54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00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00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000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820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820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820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4720" cy="338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00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3440" cy="4827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2400" cy="374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4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2200" cy="17355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6967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2040" algn="ctr">
                        <a:lnSpc>
                          <a:spcPct val="100000"/>
                        </a:lnSpc>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4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6967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584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4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5320" cy="78408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497960" cy="40564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49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4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49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1320" cy="348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397520" cy="25426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49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44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2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16840" cy="348840"/>
          </a:xfrm>
          <a:prstGeom prst="rect">
            <a:avLst/>
          </a:prstGeom>
          <a:noFill/>
          <a:ln>
            <a:noFill/>
          </a:ln>
        </p:spPr>
        <p:style>
          <a:lnRef idx="0"/>
          <a:fillRef idx="0"/>
          <a:effectRef idx="0"/>
          <a:fontRef idx="minor"/>
        </p:style>
        <p:txBody>
          <a:bodyPr lIns="90000" rIns="90000" tIns="45000" bIns="45000">
            <a:noAutofit/>
          </a:bodyPr>
          <a:p>
            <a:pPr marL="216000" indent="-2048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27400" cy="57110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6967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58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2200" cy="17355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16840" cy="348840"/>
          </a:xfrm>
          <a:prstGeom prst="rect">
            <a:avLst/>
          </a:prstGeom>
          <a:noFill/>
          <a:ln>
            <a:noFill/>
          </a:ln>
        </p:spPr>
        <p:style>
          <a:lnRef idx="0"/>
          <a:fillRef idx="0"/>
          <a:effectRef idx="0"/>
          <a:fontRef idx="minor"/>
        </p:style>
        <p:txBody>
          <a:bodyPr lIns="90000" rIns="90000" tIns="45000" bIns="45000">
            <a:noAutofit/>
          </a:bodyPr>
          <a:p>
            <a:pPr marL="216000" indent="-2048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27400" cy="56484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6967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584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592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49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270360" y="4824000"/>
            <a:ext cx="1153620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35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3200" cy="17355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38720" cy="999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872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35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3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4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4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288000" y="3981600"/>
            <a:ext cx="11662560" cy="9126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4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4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496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144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49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49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288000" y="479592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58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19"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1" name="CustomShape 2"/>
          <p:cNvSpPr/>
          <p:nvPr/>
        </p:nvSpPr>
        <p:spPr>
          <a:xfrm>
            <a:off x="248400" y="762120"/>
            <a:ext cx="116949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3422880"/>
            <a:ext cx="1169496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687920"/>
            <a:ext cx="8872200" cy="214704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584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49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6264000" y="2882880"/>
            <a:ext cx="5755680" cy="64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34"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36" name="CustomShape 2"/>
          <p:cNvSpPr/>
          <p:nvPr/>
        </p:nvSpPr>
        <p:spPr>
          <a:xfrm>
            <a:off x="248400" y="762120"/>
            <a:ext cx="11694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37" name="CustomShape 3"/>
          <p:cNvSpPr/>
          <p:nvPr/>
        </p:nvSpPr>
        <p:spPr>
          <a:xfrm>
            <a:off x="248400" y="302688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38" name="CustomShape 4"/>
          <p:cNvSpPr/>
          <p:nvPr/>
        </p:nvSpPr>
        <p:spPr>
          <a:xfrm>
            <a:off x="288000" y="4039920"/>
            <a:ext cx="887220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0" name="CustomShape 6"/>
          <p:cNvSpPr/>
          <p:nvPr/>
        </p:nvSpPr>
        <p:spPr>
          <a:xfrm>
            <a:off x="6480000" y="3046320"/>
            <a:ext cx="5686560" cy="64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ffc400"/>
                </a:solidFill>
                <a:latin typeface="Courier New"/>
                <a:ea typeface="DejaVu Sans"/>
              </a:rPr>
              <a:t>point:1 = {101 102 103 104 105 106 }</a:t>
            </a:r>
            <a:endParaRPr b="0" lang="en-IN" sz="2000" spc="-1" strike="noStrike">
              <a:latin typeface="Arial"/>
            </a:endParaRPr>
          </a:p>
          <a:p>
            <a:pPr>
              <a:lnSpc>
                <a:spcPct val="100000"/>
              </a:lnSpc>
            </a:pPr>
            <a:r>
              <a:rPr b="0" lang="en-IN" sz="2000" spc="-1" strike="noStrike">
                <a:solidFill>
                  <a:srgbClr val="ffc400"/>
                </a:solidFill>
                <a:latin typeface="Courier New"/>
                <a:ea typeface="DejaVu Sans"/>
              </a:rPr>
              <a:t>Point:2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2"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43"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0" lang="en-IN" sz="1800" spc="-1" strike="noStrike">
                        <a:latin typeface="Arial"/>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0" lang="en-IN" sz="1800" spc="-1" strike="noStrike">
                        <a:latin typeface="Arial"/>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45" name="CustomShape 2"/>
          <p:cNvSpPr/>
          <p:nvPr/>
        </p:nvSpPr>
        <p:spPr>
          <a:xfrm>
            <a:off x="248400" y="762120"/>
            <a:ext cx="116949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46" name="CustomShape 3"/>
          <p:cNvSpPr/>
          <p:nvPr/>
        </p:nvSpPr>
        <p:spPr>
          <a:xfrm>
            <a:off x="248400" y="3206880"/>
            <a:ext cx="116949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47" name="CustomShape 4"/>
          <p:cNvSpPr/>
          <p:nvPr/>
        </p:nvSpPr>
        <p:spPr>
          <a:xfrm>
            <a:off x="340560" y="4608000"/>
            <a:ext cx="8872200" cy="17355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48" name="Line 5"/>
          <p:cNvSpPr/>
          <p:nvPr/>
        </p:nvSpPr>
        <p:spPr>
          <a:xfrm>
            <a:off x="0" y="306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0"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1" name="CustomShape 3"/>
          <p:cNvSpPr/>
          <p:nvPr/>
        </p:nvSpPr>
        <p:spPr>
          <a:xfrm>
            <a:off x="522360" y="3531600"/>
            <a:ext cx="110584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
          <p:cNvSpPr/>
          <p:nvPr/>
        </p:nvSpPr>
        <p:spPr>
          <a:xfrm>
            <a:off x="1676520" y="2362320"/>
            <a:ext cx="882144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53"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55" name="CustomShape 2"/>
          <p:cNvSpPr/>
          <p:nvPr/>
        </p:nvSpPr>
        <p:spPr>
          <a:xfrm>
            <a:off x="248400" y="762120"/>
            <a:ext cx="116949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56" name="CustomShape 3"/>
          <p:cNvSpPr/>
          <p:nvPr/>
        </p:nvSpPr>
        <p:spPr>
          <a:xfrm>
            <a:off x="248400" y="2450880"/>
            <a:ext cx="11694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57" name="CustomShape 4"/>
          <p:cNvSpPr/>
          <p:nvPr/>
        </p:nvSpPr>
        <p:spPr>
          <a:xfrm>
            <a:off x="288000" y="3031920"/>
            <a:ext cx="11806920" cy="214704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watermellon 1 red 2 blueberry 1 pink 3 kiwi 3 white 2 coconut 2 apple 1 mango 4 tomato 5 cherry</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a:lnSpc>
                <a:spcPct val="150000"/>
              </a:lnSpc>
            </a:pPr>
            <a:endParaRPr b="0" lang="en-IN" sz="1800" spc="-1" strike="noStrike">
              <a:latin typeface="Arial"/>
            </a:endParaRPr>
          </a:p>
        </p:txBody>
      </p:sp>
      <p:sp>
        <p:nvSpPr>
          <p:cNvPr id="358" name="Line 5"/>
          <p:cNvSpPr/>
          <p:nvPr/>
        </p:nvSpPr>
        <p:spPr>
          <a:xfrm>
            <a:off x="0" y="231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2144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0"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62" name="CustomShape 2"/>
          <p:cNvSpPr/>
          <p:nvPr/>
        </p:nvSpPr>
        <p:spPr>
          <a:xfrm>
            <a:off x="248400" y="762120"/>
            <a:ext cx="99028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63" name="CustomShape 3"/>
          <p:cNvSpPr/>
          <p:nvPr/>
        </p:nvSpPr>
        <p:spPr>
          <a:xfrm>
            <a:off x="248400" y="3062880"/>
            <a:ext cx="9830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64" name="CustomShape 4"/>
          <p:cNvSpPr/>
          <p:nvPr/>
        </p:nvSpPr>
        <p:spPr>
          <a:xfrm>
            <a:off x="288000" y="3751920"/>
            <a:ext cx="11806920" cy="29700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65"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66" name="CustomShape 6"/>
          <p:cNvSpPr/>
          <p:nvPr/>
        </p:nvSpPr>
        <p:spPr>
          <a:xfrm>
            <a:off x="10332000" y="682560"/>
            <a:ext cx="1895400" cy="5714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67" name="Line 7"/>
          <p:cNvSpPr/>
          <p:nvPr/>
        </p:nvSpPr>
        <p:spPr>
          <a:xfrm flipH="1">
            <a:off x="6948000" y="3960000"/>
            <a:ext cx="3528000" cy="50400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69" name="CustomShape 2"/>
          <p:cNvSpPr/>
          <p:nvPr/>
        </p:nvSpPr>
        <p:spPr>
          <a:xfrm>
            <a:off x="248400" y="762120"/>
            <a:ext cx="9902880" cy="638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0" name="CustomShape 3"/>
          <p:cNvSpPr/>
          <p:nvPr/>
        </p:nvSpPr>
        <p:spPr>
          <a:xfrm>
            <a:off x="248400" y="1694880"/>
            <a:ext cx="9830880" cy="394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1" name="CustomShape 4"/>
          <p:cNvSpPr/>
          <p:nvPr/>
        </p:nvSpPr>
        <p:spPr>
          <a:xfrm>
            <a:off x="288000" y="2491920"/>
            <a:ext cx="11806920" cy="91296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72"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a:t>
            </a:r>
            <a:r>
              <a:rPr b="0" i="1" lang="en-IN" sz="5400" spc="-1" strike="noStrike">
                <a:solidFill>
                  <a:srgbClr val="f7c120"/>
                </a:solidFill>
                <a:latin typeface="Century"/>
                <a:ea typeface="DejaVu Sans"/>
              </a:rPr>
              <a:t>zrevrangebyscore</a:t>
            </a:r>
            <a:endParaRPr b="0" lang="en-IN" sz="5400" spc="-1" strike="noStrike">
              <a:latin typeface="Arial"/>
            </a:endParaRPr>
          </a:p>
        </p:txBody>
      </p:sp>
      <p:sp>
        <p:nvSpPr>
          <p:cNvPr id="374"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a:t>
            </a:r>
            <a:r>
              <a:rPr b="0" lang="en-IN" sz="4000" spc="-1" strike="noStrike">
                <a:solidFill>
                  <a:srgbClr val="f7c120"/>
                </a:solidFill>
                <a:latin typeface="Open Sans"/>
                <a:ea typeface="DejaVu Sans"/>
              </a:rPr>
              <a:t>zrevrangebyscore</a:t>
            </a:r>
            <a:endParaRPr b="0" lang="en-IN" sz="4000" spc="-1" strike="noStrike">
              <a:latin typeface="Arial"/>
            </a:endParaRPr>
          </a:p>
        </p:txBody>
      </p:sp>
      <p:sp>
        <p:nvSpPr>
          <p:cNvPr id="376" name="CustomShape 2"/>
          <p:cNvSpPr/>
          <p:nvPr/>
        </p:nvSpPr>
        <p:spPr>
          <a:xfrm>
            <a:off x="248400" y="762120"/>
            <a:ext cx="11702880" cy="1857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77" name="CustomShape 3"/>
          <p:cNvSpPr/>
          <p:nvPr/>
        </p:nvSpPr>
        <p:spPr>
          <a:xfrm>
            <a:off x="248400" y="3062880"/>
            <a:ext cx="98308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78" name="CustomShape 4"/>
          <p:cNvSpPr/>
          <p:nvPr/>
        </p:nvSpPr>
        <p:spPr>
          <a:xfrm>
            <a:off x="288000" y="3751920"/>
            <a:ext cx="11806920" cy="297000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79"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CustomShape 1"/>
          <p:cNvSpPr/>
          <p:nvPr/>
        </p:nvSpPr>
        <p:spPr>
          <a:xfrm>
            <a:off x="1676520" y="2362320"/>
            <a:ext cx="88214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a:t>
            </a:r>
            <a:endParaRPr b="0" lang="en-IN" sz="5400" spc="-1" strike="noStrike">
              <a:latin typeface="Arial"/>
            </a:endParaRPr>
          </a:p>
        </p:txBody>
      </p:sp>
      <p:sp>
        <p:nvSpPr>
          <p:cNvPr id="381"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a:t>
            </a:r>
            <a:endParaRPr b="0" lang="en-IN" sz="4000" spc="-1" strike="noStrike">
              <a:latin typeface="Arial"/>
            </a:endParaRPr>
          </a:p>
        </p:txBody>
      </p:sp>
      <p:sp>
        <p:nvSpPr>
          <p:cNvPr id="383" name="CustomShape 2"/>
          <p:cNvSpPr/>
          <p:nvPr/>
        </p:nvSpPr>
        <p:spPr>
          <a:xfrm>
            <a:off x="248400" y="762120"/>
            <a:ext cx="117028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p:txBody>
      </p:sp>
      <p:sp>
        <p:nvSpPr>
          <p:cNvPr id="384" name="CustomShape 3"/>
          <p:cNvSpPr/>
          <p:nvPr/>
        </p:nvSpPr>
        <p:spPr>
          <a:xfrm>
            <a:off x="248400" y="3062880"/>
            <a:ext cx="98308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p:txBody>
      </p:sp>
      <p:sp>
        <p:nvSpPr>
          <p:cNvPr id="385" name="CustomShape 4"/>
          <p:cNvSpPr/>
          <p:nvPr/>
        </p:nvSpPr>
        <p:spPr>
          <a:xfrm>
            <a:off x="288000" y="4327920"/>
            <a:ext cx="1180692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p:txBody>
      </p:sp>
      <p:sp>
        <p:nvSpPr>
          <p:cNvPr id="386" name="Line 5"/>
          <p:cNvSpPr/>
          <p:nvPr/>
        </p:nvSpPr>
        <p:spPr>
          <a:xfrm>
            <a:off x="0" y="27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CustomShape 1"/>
          <p:cNvSpPr/>
          <p:nvPr/>
        </p:nvSpPr>
        <p:spPr>
          <a:xfrm>
            <a:off x="1676520" y="2362320"/>
            <a:ext cx="882144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a:t>
            </a:r>
            <a:endParaRPr b="0" lang="en-IN" sz="5400" spc="-1" strike="noStrike">
              <a:latin typeface="Arial"/>
            </a:endParaRPr>
          </a:p>
        </p:txBody>
      </p:sp>
      <p:sp>
        <p:nvSpPr>
          <p:cNvPr id="388"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a:t>
            </a:r>
            <a:endParaRPr b="0" lang="en-IN" sz="4000" spc="-1" strike="noStrike">
              <a:latin typeface="Arial"/>
            </a:endParaRPr>
          </a:p>
        </p:txBody>
      </p:sp>
      <p:sp>
        <p:nvSpPr>
          <p:cNvPr id="390" name="CustomShape 2"/>
          <p:cNvSpPr/>
          <p:nvPr/>
        </p:nvSpPr>
        <p:spPr>
          <a:xfrm>
            <a:off x="248400" y="762120"/>
            <a:ext cx="117028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latin typeface="Arial"/>
                <a:ea typeface="DejaVu Sans"/>
              </a:rPr>
              <a:t> returns the number of elements in the sorted set at key with a </a:t>
            </a:r>
            <a:r>
              <a:rPr b="1" lang="en-US" sz="1800" spc="-1" strike="noStrike">
                <a:latin typeface="Arial"/>
                <a:ea typeface="DejaVu Sans"/>
              </a:rPr>
              <a:t>score between min and max</a:t>
            </a:r>
            <a:r>
              <a:rPr b="0" lang="en-US" sz="1800" spc="-1" strike="noStrike">
                <a:latin typeface="Arial"/>
                <a:ea typeface="DejaVu Sans"/>
              </a:rPr>
              <a:t>. </a:t>
            </a:r>
            <a:r>
              <a:rPr b="0" lang="en-US" sz="1800" spc="-1" strike="noStrike">
                <a:solidFill>
                  <a:srgbClr val="000000"/>
                </a:solidFill>
                <a:latin typeface="Arial"/>
                <a:ea typeface="DejaVu Sans"/>
              </a:rPr>
              <a:t>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p:txBody>
      </p:sp>
      <p:sp>
        <p:nvSpPr>
          <p:cNvPr id="391" name="CustomShape 3"/>
          <p:cNvSpPr/>
          <p:nvPr/>
        </p:nvSpPr>
        <p:spPr>
          <a:xfrm>
            <a:off x="248400" y="3062880"/>
            <a:ext cx="9830880" cy="395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p:txBody>
      </p:sp>
      <p:sp>
        <p:nvSpPr>
          <p:cNvPr id="392" name="CustomShape 4"/>
          <p:cNvSpPr/>
          <p:nvPr/>
        </p:nvSpPr>
        <p:spPr>
          <a:xfrm>
            <a:off x="288000" y="4327920"/>
            <a:ext cx="11806920" cy="132408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p:txBody>
      </p:sp>
      <p:sp>
        <p:nvSpPr>
          <p:cNvPr id="393" name="Line 5"/>
          <p:cNvSpPr/>
          <p:nvPr/>
        </p:nvSpPr>
        <p:spPr>
          <a:xfrm>
            <a:off x="0" y="277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95" name="CustomShape 2"/>
          <p:cNvSpPr/>
          <p:nvPr/>
        </p:nvSpPr>
        <p:spPr>
          <a:xfrm>
            <a:off x="1666800" y="609480"/>
            <a:ext cx="88214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96" name="CustomShape 3"/>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7" name="CustomShape 1"/>
          <p:cNvSpPr/>
          <p:nvPr/>
        </p:nvSpPr>
        <p:spPr>
          <a:xfrm>
            <a:off x="0" y="727200"/>
            <a:ext cx="19371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98" name="CustomShape 2"/>
          <p:cNvSpPr/>
          <p:nvPr/>
        </p:nvSpPr>
        <p:spPr>
          <a:xfrm>
            <a:off x="288000" y="2061720"/>
            <a:ext cx="11657160" cy="40500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91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91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99" name="CustomShape 3"/>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00" name="CustomShape 4"/>
          <p:cNvSpPr/>
          <p:nvPr/>
        </p:nvSpPr>
        <p:spPr>
          <a:xfrm>
            <a:off x="576000" y="1504080"/>
            <a:ext cx="8345160" cy="3610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1" name="CustomShape 5"/>
          <p:cNvSpPr/>
          <p:nvPr/>
        </p:nvSpPr>
        <p:spPr>
          <a:xfrm>
            <a:off x="288000" y="5543280"/>
            <a:ext cx="10829160" cy="1001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4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49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2200" cy="2558520"/>
          </a:xfrm>
          <a:prstGeom prst="rect">
            <a:avLst/>
          </a:prstGeom>
          <a:noFill/>
          <a:ln>
            <a:noFill/>
          </a:ln>
        </p:spPr>
        <p:style>
          <a:lnRef idx="0"/>
          <a:fillRef idx="0"/>
          <a:effectRef idx="0"/>
          <a:fontRef idx="minor"/>
        </p:style>
        <p:txBody>
          <a:bodyPr lIns="90000" rIns="90000" tIns="45000" bIns="45000">
            <a:spAutoFit/>
          </a:bodyPr>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82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6967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CustomShape 1"/>
          <p:cNvSpPr/>
          <p:nvPr/>
        </p:nvSpPr>
        <p:spPr>
          <a:xfrm>
            <a:off x="216000" y="216000"/>
            <a:ext cx="19371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3" name="CustomShape 2"/>
          <p:cNvSpPr/>
          <p:nvPr/>
        </p:nvSpPr>
        <p:spPr>
          <a:xfrm>
            <a:off x="432720" y="1224000"/>
            <a:ext cx="8345160" cy="3610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4" name="CustomShape 3"/>
          <p:cNvSpPr/>
          <p:nvPr/>
        </p:nvSpPr>
        <p:spPr>
          <a:xfrm>
            <a:off x="288000" y="1656000"/>
            <a:ext cx="604800" cy="39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05" name="CustomShape 4"/>
          <p:cNvSpPr/>
          <p:nvPr/>
        </p:nvSpPr>
        <p:spPr>
          <a:xfrm>
            <a:off x="36000" y="2253600"/>
            <a:ext cx="12095640" cy="37933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CustomShape 1"/>
          <p:cNvSpPr/>
          <p:nvPr/>
        </p:nvSpPr>
        <p:spPr>
          <a:xfrm>
            <a:off x="216000" y="216000"/>
            <a:ext cx="19371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07" name="CustomShape 2"/>
          <p:cNvSpPr/>
          <p:nvPr/>
        </p:nvSpPr>
        <p:spPr>
          <a:xfrm>
            <a:off x="432720" y="1224000"/>
            <a:ext cx="8345160" cy="3610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08" name="CustomShape 3"/>
          <p:cNvSpPr/>
          <p:nvPr/>
        </p:nvSpPr>
        <p:spPr>
          <a:xfrm>
            <a:off x="36000" y="2253600"/>
            <a:ext cx="12095640" cy="33818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09" name="CustomShape 4"/>
          <p:cNvSpPr/>
          <p:nvPr/>
        </p:nvSpPr>
        <p:spPr>
          <a:xfrm>
            <a:off x="288000" y="1656000"/>
            <a:ext cx="604800" cy="392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CustomShape 1"/>
          <p:cNvSpPr/>
          <p:nvPr/>
        </p:nvSpPr>
        <p:spPr>
          <a:xfrm>
            <a:off x="1365840" y="188640"/>
            <a:ext cx="96652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11" name="Picture 2" descr="http://www.bvctch.vn/vnt_upload/weblink/thks.jpg"/>
          <p:cNvPicPr/>
          <p:nvPr/>
        </p:nvPicPr>
        <p:blipFill>
          <a:blip r:embed="rId1"/>
          <a:stretch/>
        </p:blipFill>
        <p:spPr>
          <a:xfrm>
            <a:off x="4404600" y="2036160"/>
            <a:ext cx="3108960" cy="4645800"/>
          </a:xfrm>
          <a:prstGeom prst="rect">
            <a:avLst/>
          </a:prstGeom>
          <a:ln>
            <a:noFill/>
          </a:ln>
        </p:spPr>
      </p:pic>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1"/>
          <p:cNvSpPr/>
          <p:nvPr/>
        </p:nvSpPr>
        <p:spPr>
          <a:xfrm>
            <a:off x="474480" y="2448000"/>
            <a:ext cx="10389960" cy="2386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84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13" name="CustomShape 2"/>
          <p:cNvSpPr/>
          <p:nvPr/>
        </p:nvSpPr>
        <p:spPr>
          <a:xfrm>
            <a:off x="363600" y="193320"/>
            <a:ext cx="4236840" cy="59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14" name="CustomShape 3"/>
          <p:cNvSpPr/>
          <p:nvPr/>
        </p:nvSpPr>
        <p:spPr>
          <a:xfrm>
            <a:off x="504000" y="5760000"/>
            <a:ext cx="11152440" cy="594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15" name="CustomShape 4"/>
          <p:cNvSpPr/>
          <p:nvPr/>
        </p:nvSpPr>
        <p:spPr>
          <a:xfrm>
            <a:off x="9648000" y="4014000"/>
            <a:ext cx="2152440" cy="2984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368000" y="1669320"/>
            <a:ext cx="3665880" cy="2932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7" name="Picture 356" descr=""/>
          <p:cNvPicPr/>
          <p:nvPr/>
        </p:nvPicPr>
        <p:blipFill>
          <a:blip r:embed="rId1"/>
          <a:stretch/>
        </p:blipFill>
        <p:spPr>
          <a:xfrm>
            <a:off x="483840" y="144000"/>
            <a:ext cx="8582760" cy="64357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14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584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12928</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2021-05-05T17:21:32Z</dcterms:modified>
  <cp:revision>2316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