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0"/>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46" r:id="rId105"/>
    <p:sldId id="1438" r:id="rId106"/>
    <p:sldId id="1423" r:id="rId107"/>
    <p:sldId id="1439" r:id="rId108"/>
    <p:sldId id="1442" r:id="rId109"/>
    <p:sldId id="1444" r:id="rId110"/>
    <p:sldId id="1445" r:id="rId111"/>
    <p:sldId id="1443" r:id="rId112"/>
    <p:sldId id="1424" r:id="rId113"/>
    <p:sldId id="1440" r:id="rId114"/>
    <p:sldId id="1441" r:id="rId115"/>
    <p:sldId id="1425" r:id="rId116"/>
    <p:sldId id="1447" r:id="rId117"/>
    <p:sldId id="1426" r:id="rId118"/>
    <p:sldId id="1427" r:id="rId119"/>
    <p:sldId id="1428" r:id="rId120"/>
    <p:sldId id="1429" r:id="rId121"/>
    <p:sldId id="1430" r:id="rId122"/>
    <p:sldId id="1431" r:id="rId123"/>
    <p:sldId id="1432" r:id="rId124"/>
    <p:sldId id="1433" r:id="rId125"/>
    <p:sldId id="1434" r:id="rId126"/>
    <p:sldId id="1435" r:id="rId127"/>
    <p:sldId id="1436" r:id="rId128"/>
    <p:sldId id="1437"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3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012160" y="1999868"/>
            <a:ext cx="5988496"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477039"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09228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370805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064151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smtClean="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DECR </a:t>
            </a:r>
            <a:r>
              <a:rPr lang="en-IN" sz="4000" b="0" strike="noStrike" spc="-1" dirty="0" smtClean="0">
                <a:solidFill>
                  <a:srgbClr val="F7C120"/>
                </a:solidFill>
                <a:latin typeface="Open Sans"/>
                <a:ea typeface="DejaVu Sans"/>
              </a:rPr>
              <a:t>/ </a:t>
            </a:r>
            <a:r>
              <a:rPr lang="en-IN" sz="4000" spc="-1" dirty="0" smtClean="0">
                <a:solidFill>
                  <a:srgbClr val="F7C120"/>
                </a:solidFill>
                <a:latin typeface="Open Sans"/>
                <a:ea typeface="DejaVu Sans"/>
              </a:rPr>
              <a:t>DECRBY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959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8507871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5988151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314713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a:t>
            </a:r>
            <a:r>
              <a:rPr lang="en-IN" sz="4000" b="0" strike="noStrike" spc="-1" dirty="0" err="1">
                <a:solidFill>
                  <a:srgbClr val="F7C120"/>
                </a:solidFill>
                <a:latin typeface="Open Sans"/>
                <a:ea typeface="DejaVu Sans"/>
              </a:rPr>
              <a:t>dbsize</a:t>
            </a:r>
            <a:r>
              <a:rPr lang="en-IN" sz="4000" b="0" strike="noStrike" spc="-1" dirty="0">
                <a:solidFill>
                  <a:srgbClr val="F7C120"/>
                </a:solidFill>
                <a:latin typeface="Open Sans"/>
                <a:ea typeface="DejaVu Sans"/>
              </a:rPr>
              <a:t>-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38506</TotalTime>
  <Words>9864</Words>
  <Application>Microsoft Office PowerPoint</Application>
  <PresentationFormat>Widescreen</PresentationFormat>
  <Paragraphs>1260</Paragraphs>
  <Slides>128</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128</vt:i4>
      </vt:variant>
    </vt:vector>
  </HeadingPairs>
  <TitlesOfParts>
    <vt:vector size="149"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8822</cp:revision>
  <dcterms:created xsi:type="dcterms:W3CDTF">2015-10-09T06:09:34Z</dcterms:created>
  <dcterms:modified xsi:type="dcterms:W3CDTF">2024-06-14T07:31:49Z</dcterms:modified>
</cp:coreProperties>
</file>