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264" r:id="rId154"/>
    <p:sldId id="1406" r:id="rId155"/>
    <p:sldId id="1411"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commentAuthors" Target="commentAuthor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presProps" Target="presProp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viewProps" Target="view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19-01-2023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1/19/2023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1/19/2023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35158</TotalTime>
  <Words>22840</Words>
  <Application>Microsoft Office PowerPoint</Application>
  <PresentationFormat>Widescreen</PresentationFormat>
  <Paragraphs>2256</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7146</cp:revision>
  <dcterms:created xsi:type="dcterms:W3CDTF">2015-10-09T06:09:34Z</dcterms:created>
  <dcterms:modified xsi:type="dcterms:W3CDTF">2023-01-19T06:59:14Z</dcterms:modified>
</cp:coreProperties>
</file>