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75.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4.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70.xml.rels" ContentType="application/vnd.openxmlformats-package.relationships+xml"/>
  <Override PartName="/ppt/slides/_rels/slide63.xml.rels" ContentType="application/vnd.openxmlformats-package.relationships+xml"/>
  <Override PartName="/ppt/slides/_rels/slide55.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6960" y="6447240"/>
            <a:ext cx="174240" cy="1440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6920" cy="12636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6920" cy="6692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8360" cy="12636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8360" cy="6692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6960" y="6447240"/>
            <a:ext cx="174240" cy="1440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6960" y="6447240"/>
            <a:ext cx="174240" cy="1440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7960" cy="9741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7880" cy="2837880"/>
          </a:xfrm>
          <a:prstGeom prst="rect">
            <a:avLst/>
          </a:prstGeom>
          <a:ln>
            <a:noFill/>
          </a:ln>
        </p:spPr>
      </p:pic>
      <p:sp>
        <p:nvSpPr>
          <p:cNvPr id="90" name="CustomShape 2"/>
          <p:cNvSpPr/>
          <p:nvPr/>
        </p:nvSpPr>
        <p:spPr>
          <a:xfrm>
            <a:off x="720000" y="5158800"/>
            <a:ext cx="10868040" cy="11732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7880" cy="1051200"/>
          </a:xfrm>
          <a:prstGeom prst="rect">
            <a:avLst/>
          </a:prstGeom>
          <a:ln>
            <a:noFill/>
          </a:ln>
        </p:spPr>
      </p:pic>
      <p:sp>
        <p:nvSpPr>
          <p:cNvPr id="92" name="CustomShape 3"/>
          <p:cNvSpPr/>
          <p:nvPr/>
        </p:nvSpPr>
        <p:spPr>
          <a:xfrm>
            <a:off x="3557880" y="93600"/>
            <a:ext cx="84362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9680" cy="1053000"/>
          </a:xfrm>
          <a:prstGeom prst="rect">
            <a:avLst/>
          </a:prstGeom>
          <a:ln>
            <a:noFill/>
          </a:ln>
        </p:spPr>
      </p:pic>
      <p:pic>
        <p:nvPicPr>
          <p:cNvPr id="94" name="Picture 7" descr=""/>
          <p:cNvPicPr/>
          <p:nvPr/>
        </p:nvPicPr>
        <p:blipFill>
          <a:blip r:embed="rId4"/>
          <a:stretch/>
        </p:blipFill>
        <p:spPr>
          <a:xfrm>
            <a:off x="57960" y="2448000"/>
            <a:ext cx="3535920" cy="3535920"/>
          </a:xfrm>
          <a:prstGeom prst="rect">
            <a:avLst/>
          </a:prstGeom>
          <a:ln>
            <a:noFill/>
          </a:ln>
        </p:spPr>
      </p:pic>
      <p:sp>
        <p:nvSpPr>
          <p:cNvPr id="95" name="CustomShape 4"/>
          <p:cNvSpPr/>
          <p:nvPr/>
        </p:nvSpPr>
        <p:spPr>
          <a:xfrm>
            <a:off x="7632000" y="4716000"/>
            <a:ext cx="3452040" cy="398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60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3280" cy="214704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60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3280" cy="255852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60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3280" cy="214704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78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60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3280" cy="173556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3800" cy="1353960"/>
          </a:xfrm>
          <a:prstGeom prst="rect">
            <a:avLst/>
          </a:prstGeom>
          <a:noFill/>
          <a:ln>
            <a:noFill/>
          </a:ln>
        </p:spPr>
        <p:style>
          <a:lnRef idx="0"/>
          <a:fillRef idx="0"/>
          <a:effectRef idx="0"/>
          <a:fontRef idx="minor"/>
        </p:style>
        <p:txBody>
          <a:bodyPr lIns="90000" rIns="90000" tIns="45000" bIns="45000">
            <a:noAutofit/>
          </a:bodyPr>
          <a:p>
            <a:pPr marL="216000" indent="-2026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26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26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26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26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60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3280" cy="132408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39800" cy="100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98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1998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67720" cy="63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15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2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60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32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186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3040" cy="132408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39800" cy="100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216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216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7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graphicFrame>
        <p:nvGraphicFramePr>
          <p:cNvPr id="183" name="Table 4"/>
          <p:cNvGraphicFramePr/>
          <p:nvPr/>
        </p:nvGraphicFramePr>
        <p:xfrm>
          <a:off x="1500480" y="44449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312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60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1600200" y="4593600"/>
            <a:ext cx="8873280" cy="91260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1584000" y="5790240"/>
            <a:ext cx="8839800" cy="6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21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48120"/>
            <a:ext cx="11697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60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1600200" y="3621600"/>
            <a:ext cx="8873280" cy="91260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1584000" y="5106240"/>
            <a:ext cx="8839800" cy="6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21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60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3" name="CustomShape 3"/>
          <p:cNvSpPr/>
          <p:nvPr/>
        </p:nvSpPr>
        <p:spPr>
          <a:xfrm>
            <a:off x="1600200" y="3621600"/>
            <a:ext cx="8873280" cy="91260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701080" cy="851400"/>
          </a:xfrm>
          <a:prstGeom prst="rect">
            <a:avLst/>
          </a:prstGeom>
          <a:noFill/>
          <a:ln>
            <a:noFill/>
          </a:ln>
        </p:spPr>
        <p:style>
          <a:lnRef idx="0"/>
          <a:fillRef idx="0"/>
          <a:effectRef idx="0"/>
          <a:fontRef idx="minor"/>
        </p:style>
        <p:txBody>
          <a:bodyPr lIns="90000" rIns="90000" tIns="45000" bIns="45000">
            <a:spAutoFit/>
          </a:bodyPr>
          <a:p>
            <a:pPr marL="343080" indent="-3265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65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7010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7010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70108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928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928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928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5800" cy="339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701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4520" cy="483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3480" cy="37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60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1600200" y="4989600"/>
            <a:ext cx="8873280" cy="173556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6978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312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60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1600200" y="4557600"/>
            <a:ext cx="8873280" cy="132408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7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22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595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60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1600200" y="3585600"/>
            <a:ext cx="8873280" cy="91260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9" name="CustomShape 4"/>
          <p:cNvSpPr/>
          <p:nvPr/>
        </p:nvSpPr>
        <p:spPr>
          <a:xfrm>
            <a:off x="5256000" y="5472000"/>
            <a:ext cx="5126400" cy="78516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30" name="CustomShape 5"/>
          <p:cNvSpPr/>
          <p:nvPr/>
        </p:nvSpPr>
        <p:spPr>
          <a:xfrm>
            <a:off x="10514160" y="2592000"/>
            <a:ext cx="1499040" cy="40575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60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5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1600200" y="4665600"/>
            <a:ext cx="8873280" cy="91260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60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1600200" y="3405600"/>
            <a:ext cx="8873280" cy="132408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12400" cy="34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398600" cy="25437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74204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60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1600200" y="4629600"/>
            <a:ext cx="8873280" cy="91260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85948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55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1600200" y="4129560"/>
            <a:ext cx="8873280" cy="91260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1224000" y="5511960"/>
            <a:ext cx="8917920" cy="349920"/>
          </a:xfrm>
          <a:prstGeom prst="rect">
            <a:avLst/>
          </a:prstGeom>
          <a:noFill/>
          <a:ln>
            <a:noFill/>
          </a:ln>
        </p:spPr>
        <p:style>
          <a:lnRef idx="0"/>
          <a:fillRef idx="0"/>
          <a:effectRef idx="0"/>
          <a:fontRef idx="minor"/>
        </p:style>
        <p:txBody>
          <a:bodyPr lIns="90000" rIns="90000" tIns="45000" bIns="45000">
            <a:noAutofit/>
          </a:bodyPr>
          <a:p>
            <a:pPr marL="216000" indent="-2059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28480" cy="57121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06288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69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1600200" y="3873600"/>
            <a:ext cx="8873280" cy="173556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17920" cy="349920"/>
          </a:xfrm>
          <a:prstGeom prst="rect">
            <a:avLst/>
          </a:prstGeom>
          <a:noFill/>
          <a:ln>
            <a:noFill/>
          </a:ln>
        </p:spPr>
        <p:style>
          <a:lnRef idx="0"/>
          <a:fillRef idx="0"/>
          <a:effectRef idx="0"/>
          <a:fontRef idx="minor"/>
        </p:style>
        <p:txBody>
          <a:bodyPr lIns="90000" rIns="90000" tIns="45000" bIns="45000">
            <a:noAutofit/>
          </a:bodyPr>
          <a:p>
            <a:pPr marL="216000" indent="-2059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28480" cy="56494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78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22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595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70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60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6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270360" y="4824000"/>
            <a:ext cx="11537280" cy="91296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46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4280" cy="173556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39800" cy="100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980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4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60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288000" y="3981600"/>
            <a:ext cx="11663640" cy="91296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60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435760"/>
            <a:ext cx="11696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1600200" y="3585600"/>
            <a:ext cx="8873280" cy="132408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60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1600200" y="4269600"/>
            <a:ext cx="8873280" cy="132408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25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60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60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288000" y="4795920"/>
            <a:ext cx="8873280" cy="132408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22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59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9"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1" name="CustomShape 2"/>
          <p:cNvSpPr/>
          <p:nvPr/>
        </p:nvSpPr>
        <p:spPr>
          <a:xfrm>
            <a:off x="248400" y="762120"/>
            <a:ext cx="116960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3422880"/>
            <a:ext cx="116960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687920"/>
            <a:ext cx="8873280" cy="214704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2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59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60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882880"/>
            <a:ext cx="11696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88000" y="4039920"/>
            <a:ext cx="8873280" cy="132408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6264000" y="2882880"/>
            <a:ext cx="5756760" cy="64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4"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36" name="CustomShape 2"/>
          <p:cNvSpPr/>
          <p:nvPr/>
        </p:nvSpPr>
        <p:spPr>
          <a:xfrm>
            <a:off x="248400" y="762120"/>
            <a:ext cx="116960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37" name="CustomShape 3"/>
          <p:cNvSpPr/>
          <p:nvPr/>
        </p:nvSpPr>
        <p:spPr>
          <a:xfrm>
            <a:off x="248400" y="3026880"/>
            <a:ext cx="11696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38" name="CustomShape 4"/>
          <p:cNvSpPr/>
          <p:nvPr/>
        </p:nvSpPr>
        <p:spPr>
          <a:xfrm>
            <a:off x="288000" y="4039920"/>
            <a:ext cx="8873280" cy="132408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0" name="CustomShape 6"/>
          <p:cNvSpPr/>
          <p:nvPr/>
        </p:nvSpPr>
        <p:spPr>
          <a:xfrm>
            <a:off x="6480000" y="3046320"/>
            <a:ext cx="5687640" cy="64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2"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3"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5" name="CustomShape 2"/>
          <p:cNvSpPr/>
          <p:nvPr/>
        </p:nvSpPr>
        <p:spPr>
          <a:xfrm>
            <a:off x="248400" y="762120"/>
            <a:ext cx="116960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46" name="CustomShape 3"/>
          <p:cNvSpPr/>
          <p:nvPr/>
        </p:nvSpPr>
        <p:spPr>
          <a:xfrm>
            <a:off x="248400" y="3206880"/>
            <a:ext cx="11696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47" name="CustomShape 4"/>
          <p:cNvSpPr/>
          <p:nvPr/>
        </p:nvSpPr>
        <p:spPr>
          <a:xfrm>
            <a:off x="340560" y="4608000"/>
            <a:ext cx="8873280" cy="173556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8" name="Line 5"/>
          <p:cNvSpPr/>
          <p:nvPr/>
        </p:nvSpPr>
        <p:spPr>
          <a:xfrm>
            <a:off x="0" y="306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0" name="CustomShape 2"/>
          <p:cNvSpPr/>
          <p:nvPr/>
        </p:nvSpPr>
        <p:spPr>
          <a:xfrm>
            <a:off x="1666800" y="609480"/>
            <a:ext cx="8822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1" name="CustomShape 3"/>
          <p:cNvSpPr/>
          <p:nvPr/>
        </p:nvSpPr>
        <p:spPr>
          <a:xfrm>
            <a:off x="522360" y="3531600"/>
            <a:ext cx="110595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676520" y="2362320"/>
            <a:ext cx="8822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 zrange and sdiffstore</a:t>
            </a:r>
            <a:endParaRPr b="0" lang="en-IN" sz="5400" spc="-1" strike="noStrike">
              <a:latin typeface="Arial"/>
            </a:endParaRPr>
          </a:p>
        </p:txBody>
      </p:sp>
      <p:sp>
        <p:nvSpPr>
          <p:cNvPr id="353"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 zrange &amp; sdiffstore</a:t>
            </a:r>
            <a:endParaRPr b="0" lang="en-IN" sz="4000" spc="-1" strike="noStrike">
              <a:latin typeface="Arial"/>
            </a:endParaRPr>
          </a:p>
        </p:txBody>
      </p:sp>
      <p:sp>
        <p:nvSpPr>
          <p:cNvPr id="355" name="CustomShape 2"/>
          <p:cNvSpPr/>
          <p:nvPr/>
        </p:nvSpPr>
        <p:spPr>
          <a:xfrm>
            <a:off x="248400" y="762120"/>
            <a:ext cx="11696040" cy="22842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p:txBody>
      </p:sp>
      <p:sp>
        <p:nvSpPr>
          <p:cNvPr id="356" name="CustomShape 3"/>
          <p:cNvSpPr/>
          <p:nvPr/>
        </p:nvSpPr>
        <p:spPr>
          <a:xfrm>
            <a:off x="248400" y="3026880"/>
            <a:ext cx="116960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57" name="CustomShape 4"/>
          <p:cNvSpPr/>
          <p:nvPr/>
        </p:nvSpPr>
        <p:spPr>
          <a:xfrm>
            <a:off x="288000" y="4039920"/>
            <a:ext cx="11808000" cy="173556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watermellon 1 red 2 blueberry 1 pink 3 kiwi 3 white 2 coconut 2 apple 1 mango 4 tomato 5 cherry</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58"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60" name="CustomShape 2"/>
          <p:cNvSpPr/>
          <p:nvPr/>
        </p:nvSpPr>
        <p:spPr>
          <a:xfrm>
            <a:off x="1666800" y="609480"/>
            <a:ext cx="8822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61" name="CustomShape 3"/>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0" y="727200"/>
            <a:ext cx="19382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63" name="CustomShape 2"/>
          <p:cNvSpPr/>
          <p:nvPr/>
        </p:nvSpPr>
        <p:spPr>
          <a:xfrm>
            <a:off x="288000" y="2061720"/>
            <a:ext cx="11658240" cy="40510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02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02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64" name="CustomShape 3"/>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65" name="CustomShape 4"/>
          <p:cNvSpPr/>
          <p:nvPr/>
        </p:nvSpPr>
        <p:spPr>
          <a:xfrm>
            <a:off x="576000" y="1504080"/>
            <a:ext cx="8346240" cy="3621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66" name="CustomShape 5"/>
          <p:cNvSpPr/>
          <p:nvPr/>
        </p:nvSpPr>
        <p:spPr>
          <a:xfrm>
            <a:off x="288000" y="5543280"/>
            <a:ext cx="10830240" cy="100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216000" y="216000"/>
            <a:ext cx="19382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68" name="CustomShape 2"/>
          <p:cNvSpPr/>
          <p:nvPr/>
        </p:nvSpPr>
        <p:spPr>
          <a:xfrm>
            <a:off x="432720" y="1224000"/>
            <a:ext cx="8346240" cy="3621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69" name="CustomShape 3"/>
          <p:cNvSpPr/>
          <p:nvPr/>
        </p:nvSpPr>
        <p:spPr>
          <a:xfrm>
            <a:off x="288000" y="1584000"/>
            <a:ext cx="605880" cy="393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70" name="CustomShape 4"/>
          <p:cNvSpPr/>
          <p:nvPr/>
        </p:nvSpPr>
        <p:spPr>
          <a:xfrm>
            <a:off x="432720" y="2073600"/>
            <a:ext cx="1108224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1365840" y="188640"/>
            <a:ext cx="96663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72" name="Picture 2" descr="http://www.bvctch.vn/vnt_upload/weblink/thks.jpg"/>
          <p:cNvPicPr/>
          <p:nvPr/>
        </p:nvPicPr>
        <p:blipFill>
          <a:blip r:embed="rId1"/>
          <a:stretch/>
        </p:blipFill>
        <p:spPr>
          <a:xfrm>
            <a:off x="4404600" y="2036160"/>
            <a:ext cx="3110040" cy="4646880"/>
          </a:xfrm>
          <a:prstGeom prst="rect">
            <a:avLst/>
          </a:prstGeom>
          <a:ln>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474480" y="2448000"/>
            <a:ext cx="10391040" cy="238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95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95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95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95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95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74" name="CustomShape 2"/>
          <p:cNvSpPr/>
          <p:nvPr/>
        </p:nvSpPr>
        <p:spPr>
          <a:xfrm>
            <a:off x="363600" y="193320"/>
            <a:ext cx="4237920" cy="59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75" name="CustomShape 3"/>
          <p:cNvSpPr/>
          <p:nvPr/>
        </p:nvSpPr>
        <p:spPr>
          <a:xfrm>
            <a:off x="504000" y="5760000"/>
            <a:ext cx="11153520" cy="595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76" name="CustomShape 4"/>
          <p:cNvSpPr/>
          <p:nvPr/>
        </p:nvSpPr>
        <p:spPr>
          <a:xfrm>
            <a:off x="9648000" y="4014000"/>
            <a:ext cx="2153520" cy="29952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1368000" y="1669320"/>
            <a:ext cx="3666960" cy="293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Picture 356" descr=""/>
          <p:cNvPicPr/>
          <p:nvPr/>
        </p:nvPicPr>
        <p:blipFill>
          <a:blip r:embed="rId1"/>
          <a:stretch/>
        </p:blipFill>
        <p:spPr>
          <a:xfrm>
            <a:off x="483840" y="144000"/>
            <a:ext cx="8583840" cy="6436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6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60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3280" cy="2558520"/>
          </a:xfrm>
          <a:prstGeom prst="rect">
            <a:avLst/>
          </a:prstGeom>
          <a:noFill/>
          <a:ln>
            <a:noFill/>
          </a:ln>
        </p:spPr>
        <p:style>
          <a:lnRef idx="0"/>
          <a:fillRef idx="0"/>
          <a:effectRef idx="0"/>
          <a:fontRef idx="minor"/>
        </p:style>
        <p:txBody>
          <a:bodyPr lIns="90000" rIns="90000" tIns="45000" bIns="45000">
            <a:spAutoFit/>
          </a:bodyPr>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9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78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2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59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12828</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2021-05-04T12:48:41Z</dcterms:modified>
  <cp:revision>2284</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