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6"/>
  </p:notesMasterIdLst>
  <p:sldIdLst>
    <p:sldId id="497" r:id="rId2"/>
    <p:sldId id="472" r:id="rId3"/>
    <p:sldId id="1279" r:id="rId4"/>
    <p:sldId id="1278" r:id="rId5"/>
    <p:sldId id="667" r:id="rId6"/>
    <p:sldId id="532" r:id="rId7"/>
    <p:sldId id="1088" r:id="rId8"/>
    <p:sldId id="1089" r:id="rId9"/>
    <p:sldId id="1177" r:id="rId10"/>
    <p:sldId id="1178" r:id="rId11"/>
    <p:sldId id="1225" r:id="rId12"/>
    <p:sldId id="1100" r:id="rId13"/>
    <p:sldId id="1101" r:id="rId14"/>
    <p:sldId id="1130" r:id="rId15"/>
    <p:sldId id="1131" r:id="rId16"/>
    <p:sldId id="1134" r:id="rId17"/>
    <p:sldId id="1132" r:id="rId18"/>
    <p:sldId id="1133" r:id="rId19"/>
    <p:sldId id="1135" r:id="rId20"/>
    <p:sldId id="1280" r:id="rId21"/>
    <p:sldId id="1281" r:id="rId22"/>
    <p:sldId id="1136" r:id="rId23"/>
    <p:sldId id="1137" r:id="rId24"/>
    <p:sldId id="1138" r:id="rId25"/>
    <p:sldId id="1139" r:id="rId26"/>
    <p:sldId id="1159" r:id="rId27"/>
    <p:sldId id="1160" r:id="rId28"/>
    <p:sldId id="1165" r:id="rId29"/>
    <p:sldId id="1166" r:id="rId30"/>
    <p:sldId id="1198" r:id="rId31"/>
    <p:sldId id="1199" r:id="rId32"/>
    <p:sldId id="1140" r:id="rId33"/>
    <p:sldId id="1141" r:id="rId34"/>
    <p:sldId id="1163" r:id="rId35"/>
    <p:sldId id="1164" r:id="rId36"/>
    <p:sldId id="1284" r:id="rId37"/>
    <p:sldId id="1285" r:id="rId38"/>
    <p:sldId id="1282" r:id="rId39"/>
    <p:sldId id="1283" r:id="rId40"/>
    <p:sldId id="1228" r:id="rId41"/>
    <p:sldId id="1229" r:id="rId42"/>
    <p:sldId id="1171" r:id="rId43"/>
    <p:sldId id="1172" r:id="rId44"/>
    <p:sldId id="1167" r:id="rId45"/>
    <p:sldId id="1168" r:id="rId46"/>
    <p:sldId id="1142" r:id="rId47"/>
    <p:sldId id="1143" r:id="rId48"/>
    <p:sldId id="1144" r:id="rId49"/>
    <p:sldId id="1156" r:id="rId50"/>
    <p:sldId id="1145" r:id="rId51"/>
    <p:sldId id="1146" r:id="rId52"/>
    <p:sldId id="1147" r:id="rId53"/>
    <p:sldId id="1148" r:id="rId54"/>
    <p:sldId id="1149" r:id="rId55"/>
    <p:sldId id="1150" r:id="rId56"/>
    <p:sldId id="1151" r:id="rId57"/>
    <p:sldId id="1152" r:id="rId58"/>
    <p:sldId id="1153" r:id="rId59"/>
    <p:sldId id="1226" r:id="rId60"/>
    <p:sldId id="1227" r:id="rId61"/>
    <p:sldId id="1161" r:id="rId62"/>
    <p:sldId id="1162" r:id="rId63"/>
    <p:sldId id="1154" r:id="rId64"/>
    <p:sldId id="1155" r:id="rId65"/>
    <p:sldId id="1191" r:id="rId66"/>
    <p:sldId id="1192" r:id="rId67"/>
    <p:sldId id="1179" r:id="rId68"/>
    <p:sldId id="1180" r:id="rId69"/>
    <p:sldId id="1183" r:id="rId70"/>
    <p:sldId id="1184" r:id="rId71"/>
    <p:sldId id="1181" r:id="rId72"/>
    <p:sldId id="1182" r:id="rId73"/>
    <p:sldId id="1193" r:id="rId74"/>
    <p:sldId id="1194" r:id="rId75"/>
    <p:sldId id="1223" r:id="rId76"/>
    <p:sldId id="1224" r:id="rId77"/>
    <p:sldId id="1277" r:id="rId78"/>
    <p:sldId id="1185" r:id="rId79"/>
    <p:sldId id="1186" r:id="rId80"/>
    <p:sldId id="1187" r:id="rId81"/>
    <p:sldId id="1188" r:id="rId82"/>
    <p:sldId id="1189" r:id="rId83"/>
    <p:sldId id="1190" r:id="rId84"/>
    <p:sldId id="1234" r:id="rId85"/>
    <p:sldId id="1235" r:id="rId86"/>
    <p:sldId id="1275" r:id="rId87"/>
    <p:sldId id="1276" r:id="rId88"/>
    <p:sldId id="1273" r:id="rId89"/>
    <p:sldId id="1274" r:id="rId90"/>
    <p:sldId id="1173" r:id="rId91"/>
    <p:sldId id="1174" r:id="rId92"/>
    <p:sldId id="1175" r:id="rId93"/>
    <p:sldId id="1176" r:id="rId94"/>
    <p:sldId id="1200" r:id="rId95"/>
    <p:sldId id="1201" r:id="rId96"/>
    <p:sldId id="1099" r:id="rId97"/>
    <p:sldId id="1256" r:id="rId98"/>
    <p:sldId id="1257" r:id="rId99"/>
    <p:sldId id="1258" r:id="rId100"/>
    <p:sldId id="1259" r:id="rId101"/>
    <p:sldId id="1260" r:id="rId102"/>
    <p:sldId id="1261" r:id="rId103"/>
    <p:sldId id="1262" r:id="rId104"/>
    <p:sldId id="1263" r:id="rId105"/>
    <p:sldId id="1264" r:id="rId106"/>
    <p:sldId id="1265" r:id="rId107"/>
    <p:sldId id="1266" r:id="rId108"/>
    <p:sldId id="1267" r:id="rId109"/>
    <p:sldId id="1268" r:id="rId110"/>
    <p:sldId id="1216" r:id="rId111"/>
    <p:sldId id="1092" r:id="rId112"/>
    <p:sldId id="1251" r:id="rId113"/>
    <p:sldId id="1252" r:id="rId114"/>
    <p:sldId id="1269" r:id="rId115"/>
    <p:sldId id="1270" r:id="rId116"/>
    <p:sldId id="1271" r:id="rId117"/>
    <p:sldId id="1272" r:id="rId118"/>
    <p:sldId id="1219" r:id="rId119"/>
    <p:sldId id="1204" r:id="rId120"/>
    <p:sldId id="1222" r:id="rId121"/>
    <p:sldId id="1213" r:id="rId122"/>
    <p:sldId id="954" r:id="rId123"/>
    <p:sldId id="788" r:id="rId124"/>
    <p:sldId id="1087" r:id="rId1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36883"/>
    <a:srgbClr val="98817B"/>
    <a:srgbClr val="FF5A36"/>
    <a:srgbClr val="FFEF00"/>
    <a:srgbClr val="FF8C00"/>
    <a:srgbClr val="ECD540"/>
    <a:srgbClr val="FFBF00"/>
    <a:srgbClr val="DEB887"/>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22-12-2018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12/22/2018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12/22/2018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12/22/2018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12/22/2018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451649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50057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268179471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01983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val="82846744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val="361924450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72079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430074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44888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8431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8547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138511307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74344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B22251"/>
                </a:solidFill>
                <a:latin typeface="Segoe Print" panose="02000600000000000000" pitchFamily="2" charset="0"/>
              </a:rPr>
              <a:t>"Live as if you were to die tomorrow.</a:t>
            </a:r>
          </a:p>
          <a:p>
            <a:pPr algn="ctr"/>
            <a:r>
              <a:rPr lang="en-IN" sz="3600" dirty="0">
                <a:solidFill>
                  <a:srgbClr val="B22251"/>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91942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spTree>
    <p:extLst>
      <p:ext uri="{BB962C8B-B14F-4D97-AF65-F5344CB8AC3E}">
        <p14:creationId xmlns:p14="http://schemas.microsoft.com/office/powerpoint/2010/main" val="13951993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162446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501865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71618794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val="3070696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val="36136584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262821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75496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87213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1136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27546</TotalTime>
  <Words>5489</Words>
  <Application>Microsoft Office PowerPoint</Application>
  <PresentationFormat>On-screen Show (4:3)</PresentationFormat>
  <Paragraphs>760</Paragraphs>
  <Slides>124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124</vt:i4>
      </vt:variant>
    </vt:vector>
  </HeadingPairs>
  <TitlesOfParts>
    <vt:vector size="139"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5292</cp:revision>
  <dcterms:created xsi:type="dcterms:W3CDTF">2015-10-09T06:09:34Z</dcterms:created>
  <dcterms:modified xsi:type="dcterms:W3CDTF">2018-12-22T10:19:30Z</dcterms:modified>
</cp:coreProperties>
</file>