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22-02-2024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2/22/2024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2/22/2024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35850</TotalTime>
  <Words>24147</Words>
  <Application>Microsoft Office PowerPoint</Application>
  <PresentationFormat>Widescreen</PresentationFormat>
  <Paragraphs>2356</Paragraphs>
  <Slides>286</Slides>
  <Notes>5</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286</vt:i4>
      </vt:variant>
    </vt:vector>
  </HeadingPairs>
  <TitlesOfParts>
    <vt:vector size="31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7267</cp:revision>
  <dcterms:created xsi:type="dcterms:W3CDTF">2015-10-09T06:09:34Z</dcterms:created>
  <dcterms:modified xsi:type="dcterms:W3CDTF">2024-02-22T11:53:01Z</dcterms:modified>
</cp:coreProperties>
</file>