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006C86"/>
    <a:srgbClr val="C41A1A"/>
    <a:srgbClr val="FE1212"/>
    <a:srgbClr val="C74C49"/>
    <a:srgbClr val="D9DD21"/>
    <a:srgbClr val="E01E1E"/>
    <a:srgbClr val="2658E6"/>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viewProps" Target="viewProp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tableStyles" Target="tableStyle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notesMaster" Target="notesMasters/notesMaster1.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presProps" Target="presProp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theme" Target="theme/theme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06-02-2019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2/6/2019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2/6/2019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869089"/>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3528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1015663"/>
          </a:xfrm>
          <a:prstGeom prst="rect">
            <a:avLst/>
          </a:prstGeom>
        </p:spPr>
        <p:txBody>
          <a:bodyPr wrap="square">
            <a:spAutoFit/>
          </a:bodyPr>
          <a:lstStyle/>
          <a:p>
            <a:r>
              <a:rPr lang="en-IN" sz="2000" dirty="0">
                <a:solidFill>
                  <a:srgbClr val="0077AA"/>
                </a:solidFill>
                <a:latin typeface="Liberation Mono"/>
              </a:rPr>
              <a:t>INSERT </a:t>
            </a:r>
            <a:r>
              <a:rPr lang="en-IN" sz="2000" dirty="0" smtClean="0">
                <a:solidFill>
                  <a:srgbClr val="0077AA"/>
                </a:solidFill>
                <a:latin typeface="Liberation Mono"/>
              </a:rPr>
              <a:t>[IGNORE] [</a:t>
            </a:r>
            <a:r>
              <a:rPr lang="en-IN" sz="2000" dirty="0">
                <a:solidFill>
                  <a:srgbClr val="0077AA"/>
                </a:solidFill>
                <a:latin typeface="Liberation Mono"/>
              </a:rPr>
              <a:t>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207284"/>
            <a:ext cx="8822772" cy="381000"/>
          </a:xfrm>
          <a:prstGeom prst="rect">
            <a:avLst/>
          </a:prstGeom>
        </p:spPr>
      </p:pic>
      <p:pic>
        <p:nvPicPr>
          <p:cNvPr id="33" name="Picture 32"/>
          <p:cNvPicPr>
            <a:picLocks noChangeAspect="1"/>
          </p:cNvPicPr>
          <p:nvPr/>
        </p:nvPicPr>
        <p:blipFill>
          <a:blip r:embed="rId4"/>
          <a:stretch>
            <a:fillRect/>
          </a:stretch>
        </p:blipFill>
        <p:spPr>
          <a:xfrm>
            <a:off x="152400" y="51801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08858" y="53876"/>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a:t>
            </a:r>
            <a:r>
              <a:rPr lang="en-US" dirty="0" smtClean="0">
                <a:solidFill>
                  <a:srgbClr val="C41A1A"/>
                </a:solidFill>
              </a:rPr>
              <a:t>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smtClean="0">
                <a:solidFill>
                  <a:srgbClr val="C41A1A"/>
                </a:solidFill>
              </a:rPr>
              <a:t>mysqldump </a:t>
            </a:r>
            <a:r>
              <a:rPr lang="en-US" dirty="0">
                <a:solidFill>
                  <a:srgbClr val="C41A1A"/>
                </a:solidFill>
              </a:rPr>
              <a:t>-P 3306 -h [ip_address] -u [uname] -p[pass] </a:t>
            </a:r>
            <a:r>
              <a:rPr lang="en-US" dirty="0" smtClean="0">
                <a:solidFill>
                  <a:srgbClr val="C41A1A"/>
                </a:solidFill>
              </a:rPr>
              <a:t>db_name </a:t>
            </a:r>
            <a:r>
              <a:rPr lang="en-US" dirty="0">
                <a:solidFill>
                  <a:srgbClr val="C41A1A"/>
                </a:solidFill>
              </a:rPr>
              <a:t>&gt; </a:t>
            </a:r>
            <a:r>
              <a:rPr lang="en-US" dirty="0" smtClean="0">
                <a:solidFill>
                  <a:srgbClr val="C41A1A"/>
                </a:solidFill>
              </a:rPr>
              <a:t>db_backup.sql</a:t>
            </a:r>
          </a:p>
          <a:p>
            <a:pPr marL="342900" indent="-342900">
              <a:buFont typeface="Arial" panose="020B0604020202020204" pitchFamily="34" charset="0"/>
              <a:buChar char="•"/>
            </a:pPr>
            <a:endParaRPr lang="en-US" dirty="0" smtClean="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smtClean="0">
                <a:solidFill>
                  <a:srgbClr val="C41A1A"/>
                </a:solidFill>
              </a:rPr>
              <a:t>–h192.168.100.74  -</a:t>
            </a:r>
            <a:r>
              <a:rPr lang="en-US" dirty="0">
                <a:solidFill>
                  <a:srgbClr val="C41A1A"/>
                </a:solidFill>
              </a:rPr>
              <a:t>uroot -</a:t>
            </a:r>
            <a:r>
              <a:rPr lang="en-US" dirty="0" smtClean="0">
                <a:solidFill>
                  <a:srgbClr val="C41A1A"/>
                </a:solidFill>
              </a:rPr>
              <a:t>proot </a:t>
            </a:r>
            <a:r>
              <a:rPr lang="en-US" dirty="0">
                <a:solidFill>
                  <a:srgbClr val="C41A1A"/>
                </a:solidFill>
              </a:rPr>
              <a:t>&lt; </a:t>
            </a:r>
            <a:r>
              <a:rPr lang="en-US" dirty="0" smtClean="0">
                <a:solidFill>
                  <a:srgbClr val="C41A1A"/>
                </a:solidFill>
              </a:rPr>
              <a:t>D:\ </a:t>
            </a:r>
            <a:r>
              <a:rPr lang="en-US" dirty="0">
                <a:solidFill>
                  <a:srgbClr val="C41A1A"/>
                </a:solidFill>
              </a:rPr>
              <a:t>backup_fileName.sql</a:t>
            </a:r>
            <a:r>
              <a:rPr lang="en-US" dirty="0" smtClean="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22078</TotalTime>
  <Words>31337</Words>
  <Application>Microsoft Office PowerPoint</Application>
  <PresentationFormat>On-screen Show (4:3)</PresentationFormat>
  <Paragraphs>4031</Paragraphs>
  <Slides>476</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476</vt:i4>
      </vt:variant>
    </vt:vector>
  </HeadingPairs>
  <TitlesOfParts>
    <vt:vector size="51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4280</cp:revision>
  <dcterms:created xsi:type="dcterms:W3CDTF">2015-10-09T06:09:34Z</dcterms:created>
  <dcterms:modified xsi:type="dcterms:W3CDTF">2019-02-06T03:23:29Z</dcterms:modified>
</cp:coreProperties>
</file>