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16"/>
  </p:notesMasterIdLst>
  <p:sldIdLst>
    <p:sldId id="554" r:id="rId2"/>
    <p:sldId id="545" r:id="rId3"/>
    <p:sldId id="522" r:id="rId4"/>
    <p:sldId id="553" r:id="rId5"/>
    <p:sldId id="524" r:id="rId6"/>
    <p:sldId id="555" r:id="rId7"/>
    <p:sldId id="551" r:id="rId8"/>
    <p:sldId id="552" r:id="rId9"/>
    <p:sldId id="546" r:id="rId10"/>
    <p:sldId id="547" r:id="rId11"/>
    <p:sldId id="548" r:id="rId12"/>
    <p:sldId id="549" r:id="rId13"/>
    <p:sldId id="550" r:id="rId14"/>
    <p:sldId id="556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3B5F"/>
    <a:srgbClr val="FFC125"/>
    <a:srgbClr val="4D4D4D"/>
    <a:srgbClr val="EAEF2D"/>
    <a:srgbClr val="00FFFF"/>
    <a:srgbClr val="D7E1E9"/>
    <a:srgbClr val="482449"/>
    <a:srgbClr val="DE00DE"/>
    <a:srgbClr val="E1E1ED"/>
    <a:srgbClr val="11D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92" d="100"/>
          <a:sy n="92" d="100"/>
        </p:scale>
        <p:origin x="134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1724D-A50F-4C38-8BDE-920DAD4008EA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29AF6-364C-461B-98DA-A9EC8F81C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9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7150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6ED8FC80-2249-485B-8CBF-027693C1EE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6388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6388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104D9-4ED9-42B0-84FC-BBB0093BB2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53E0E-F48C-4CD9-B9DA-59D427CD2D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C6DA3-38F2-4BFA-B927-3283B989DD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89107-E4FA-4AD9-A3BC-B101BEEC9B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DE2A77-F69F-4930-830D-C8BF31C235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1440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3"/>
          <p:cNvSpPr>
            <a:spLocks noGrp="1" noChangeArrowheads="1"/>
          </p:cNvSpPr>
          <p:nvPr userDrawn="1">
            <p:ph sz="quarter" idx="1"/>
          </p:nvPr>
        </p:nvSpPr>
        <p:spPr>
          <a:xfrm>
            <a:off x="457200" y="2133600"/>
            <a:ext cx="8229600" cy="1752600"/>
          </a:xfrm>
          <a:solidFill>
            <a:schemeClr val="bg1">
              <a:lumMod val="95000"/>
            </a:schemeClr>
          </a:solidFill>
        </p:spPr>
        <p:txBody>
          <a:bodyPr vert="horz">
            <a:normAutofit/>
          </a:bodyPr>
          <a:lstStyle>
            <a:lvl1pPr>
              <a:defRPr>
                <a:latin typeface="Century" pitchFamily="18" charset="0"/>
              </a:defRPr>
            </a:lvl1pPr>
          </a:lstStyle>
          <a:p>
            <a:pPr>
              <a:buNone/>
            </a:pPr>
            <a:endParaRPr lang="en-US" sz="36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542C60D1-FEFA-4F22-8F39-2A0E8DDF75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A2A64-DD04-43BC-B5E5-F20F2A848B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87C46-6AE3-4CB2-B4FC-4188559370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0C557B-BBCC-477C-9242-D2E99609F5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E7FE9DD-B79F-4911-9D24-DCA81CA2BB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41" r:id="rId3"/>
    <p:sldLayoutId id="2147483843" r:id="rId4"/>
    <p:sldLayoutId id="2147483842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3886200"/>
            <a:ext cx="9144000" cy="990600"/>
          </a:xfrm>
        </p:spPr>
        <p:txBody>
          <a:bodyPr vert="horz" anchor="t" anchorCtr="0">
            <a:noAutofit/>
          </a:bodyPr>
          <a:lstStyle/>
          <a:p>
            <a:r>
              <a:rPr lang="en-US" sz="4200" b="1" i="1" dirty="0" smtClean="0">
                <a:solidFill>
                  <a:srgbClr val="00FF87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node package manager - npm</a:t>
            </a:r>
            <a:endParaRPr lang="en-US" sz="4200" b="1" i="1" dirty="0">
              <a:solidFill>
                <a:srgbClr val="00FF87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19200" y="5562600"/>
            <a:ext cx="6858000" cy="533400"/>
          </a:xfrm>
        </p:spPr>
        <p:txBody>
          <a:bodyPr>
            <a:noAutofit/>
          </a:bodyPr>
          <a:lstStyle/>
          <a:p>
            <a:pPr algn="r"/>
            <a:r>
              <a:rPr lang="en-US" sz="4800" dirty="0" smtClean="0">
                <a:solidFill>
                  <a:srgbClr val="17A889"/>
                </a:solidFill>
                <a:latin typeface="Arial" pitchFamily="34" charset="0"/>
                <a:cs typeface="Arial" pitchFamily="34" charset="0"/>
              </a:rPr>
              <a:t>infoway</a:t>
            </a:r>
            <a:endParaRPr lang="en-US" sz="4800" dirty="0">
              <a:solidFill>
                <a:srgbClr val="17A889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905000" cy="6180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0" y="163286"/>
            <a:ext cx="2888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https://javascript.info/</a:t>
            </a:r>
          </a:p>
        </p:txBody>
      </p:sp>
      <p:sp>
        <p:nvSpPr>
          <p:cNvPr id="6" name="Rectangle 5"/>
          <p:cNvSpPr/>
          <p:nvPr/>
        </p:nvSpPr>
        <p:spPr>
          <a:xfrm>
            <a:off x="2860834" y="0"/>
            <a:ext cx="62831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 smtClean="0">
                <a:solidFill>
                  <a:srgbClr val="FF6000"/>
                </a:solidFill>
                <a:latin typeface="Segoe Print" panose="02000600000000000000" pitchFamily="2" charset="0"/>
              </a:rPr>
              <a:t>A </a:t>
            </a:r>
            <a:r>
              <a:rPr lang="en-IN" sz="4000" dirty="0">
                <a:solidFill>
                  <a:srgbClr val="FF6000"/>
                </a:solidFill>
                <a:latin typeface="Segoe Print" panose="02000600000000000000" pitchFamily="2" charset="0"/>
              </a:rPr>
              <a:t>day without new knowledge is a lost day.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310751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4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6002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12926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3900" dirty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remove dependencies from your package.json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2565499"/>
            <a:ext cx="8839200" cy="26161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 a package from your node_modules </a:t>
            </a:r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directory.</a:t>
            </a:r>
            <a:endParaRPr lang="en-IN" sz="2000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uninstall moment</a:t>
            </a:r>
          </a:p>
          <a:p>
            <a:endParaRPr lang="en-IN" sz="2000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remove an </a:t>
            </a:r>
            <a:r>
              <a:rPr lang="en-IN" sz="20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entry </a:t>
            </a:r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your </a:t>
            </a:r>
            <a:r>
              <a:rPr lang="en-IN" sz="20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package.json's dependencies: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 uninstall &lt;package_name&gt; --save</a:t>
            </a:r>
          </a:p>
          <a:p>
            <a:endParaRPr lang="en-IN" sz="2000" dirty="0" smtClean="0">
              <a:solidFill>
                <a:schemeClr val="accent5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remove an </a:t>
            </a:r>
            <a:r>
              <a:rPr lang="en-IN" sz="20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entry </a:t>
            </a:r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your </a:t>
            </a:r>
            <a:r>
              <a:rPr lang="en-IN" sz="20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package.json's devDependencies: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uninstall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&lt;package_name&gt; --save-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</a:t>
            </a:r>
            <a:endParaRPr lang="en-IN" sz="2000" dirty="0">
              <a:solidFill>
                <a:schemeClr val="accent5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6744" y="1752600"/>
            <a:ext cx="880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You can remove a package from your node_modules directory using </a:t>
            </a:r>
            <a:r>
              <a:rPr lang="en-IN" sz="2000" b="1" i="1" dirty="0">
                <a:solidFill>
                  <a:srgbClr val="0070C0"/>
                </a:solidFill>
              </a:rPr>
              <a:t>npm uninstall &lt;package&gt;</a:t>
            </a:r>
            <a:r>
              <a:rPr lang="en-I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04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6002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6924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3900" dirty="0" smtClean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install / uninstall package globally </a:t>
            </a:r>
            <a:endParaRPr lang="en-IN" sz="3900" dirty="0">
              <a:solidFill>
                <a:schemeClr val="accent6">
                  <a:lumMod val="50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752600"/>
            <a:ext cx="8839200" cy="963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C:\&gt;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-g &lt;package_name&gt;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C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:\&gt;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 uninstall 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-g &lt;package_name&gt;</a:t>
            </a:r>
            <a:endParaRPr lang="en-IN" sz="2000" dirty="0" smtClean="0">
              <a:solidFill>
                <a:schemeClr val="accent5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6744" y="784980"/>
            <a:ext cx="880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To download packages globally, you simply use the command </a:t>
            </a:r>
            <a:r>
              <a:rPr lang="en-IN" sz="2000" b="1" i="1" dirty="0">
                <a:solidFill>
                  <a:srgbClr val="0070C0"/>
                </a:solidFill>
              </a:rPr>
              <a:t>npm install -g &lt;package&gt;</a:t>
            </a:r>
          </a:p>
        </p:txBody>
      </p:sp>
    </p:spTree>
    <p:extLst>
      <p:ext uri="{BB962C8B-B14F-4D97-AF65-F5344CB8AC3E}">
        <p14:creationId xmlns:p14="http://schemas.microsoft.com/office/powerpoint/2010/main" val="403574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6002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6924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3900" dirty="0" smtClean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list local and </a:t>
            </a:r>
            <a:r>
              <a:rPr lang="en-IN" sz="3900" dirty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globally package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1752600"/>
            <a:ext cx="8839200" cy="963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C:\&gt;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 list –depth 2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C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:\&gt;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 list –global true –depth 0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6744" y="784980"/>
            <a:ext cx="8804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/>
              <a:t>TODO</a:t>
            </a:r>
            <a:endParaRPr lang="en-IN" sz="20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0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6002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6924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3900" dirty="0" smtClean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update </a:t>
            </a:r>
            <a:r>
              <a:rPr lang="en-IN" sz="3900" dirty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package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1752600"/>
            <a:ext cx="8839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C:\&gt;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 [-g] [&lt;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pkg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&gt;...]</a:t>
            </a:r>
            <a:endParaRPr lang="en-IN" sz="2000" dirty="0">
              <a:solidFill>
                <a:schemeClr val="accent5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6744" y="784980"/>
            <a:ext cx="8804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This command will update all the packages listed to the latest version.</a:t>
            </a:r>
          </a:p>
        </p:txBody>
      </p:sp>
    </p:spTree>
    <p:extLst>
      <p:ext uri="{BB962C8B-B14F-4D97-AF65-F5344CB8AC3E}">
        <p14:creationId xmlns:p14="http://schemas.microsoft.com/office/powerpoint/2010/main" val="9721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bvctch.vn/vnt_upload/weblink/th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781" y="1743440"/>
            <a:ext cx="2925838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2400" y="0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solidFill>
                  <a:srgbClr val="13D9E3"/>
                </a:solidFill>
                <a:latin typeface="Segoe Print" panose="02000600000000000000" pitchFamily="2" charset="0"/>
              </a:rPr>
              <a:t>"Live as if you were to die tomorrow.</a:t>
            </a:r>
          </a:p>
          <a:p>
            <a:pPr algn="ctr"/>
            <a:r>
              <a:rPr lang="en-IN" sz="3600" dirty="0">
                <a:solidFill>
                  <a:srgbClr val="13D9E3"/>
                </a:solidFill>
                <a:latin typeface="Segoe Print" panose="02000600000000000000" pitchFamily="2" charset="0"/>
              </a:rPr>
              <a:t>Learn as if you were to live forever"</a:t>
            </a:r>
          </a:p>
        </p:txBody>
      </p:sp>
    </p:spTree>
    <p:extLst>
      <p:ext uri="{BB962C8B-B14F-4D97-AF65-F5344CB8AC3E}">
        <p14:creationId xmlns:p14="http://schemas.microsoft.com/office/powerpoint/2010/main" val="81731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8686800" cy="685800"/>
          </a:xfrm>
          <a:prstGeom prst="rect">
            <a:avLst/>
          </a:prstGeom>
          <a:solidFill>
            <a:srgbClr val="FF0000"/>
          </a:solidFill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Class Room</a:t>
            </a:r>
            <a:endParaRPr kumimoji="0" lang="en-US" sz="36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1981200"/>
            <a:ext cx="8610600" cy="9144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6600" b="1" dirty="0" smtClean="0">
                <a:latin typeface="Arial" pitchFamily="34" charset="0"/>
                <a:cs typeface="Arial" pitchFamily="34" charset="0"/>
              </a:rPr>
              <a:t>Session 1</a:t>
            </a:r>
            <a:endParaRPr kumimoji="0" lang="en-US" sz="6600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6000" i="1">
                <a:solidFill>
                  <a:srgbClr val="C10374"/>
                </a:solidFill>
                <a:latin typeface="Century" panose="02040604050505020304" pitchFamily="18" charset="0"/>
              </a:defRPr>
            </a:lvl1pPr>
          </a:lstStyle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npm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5278" y="3657600"/>
            <a:ext cx="881344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300" dirty="0">
                <a:solidFill>
                  <a:srgbClr val="FFC125"/>
                </a:solidFill>
                <a:latin typeface="Source Sans Pro"/>
              </a:rPr>
              <a:t>npm makes it easy for JavaScript developers to share and reuse code, and it makes it easy to update the code that you're sharing.</a:t>
            </a:r>
            <a:endParaRPr lang="en-IN" sz="2300" dirty="0">
              <a:solidFill>
                <a:srgbClr val="FFC125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2900" y="2100590"/>
            <a:ext cx="4418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</a:rPr>
              <a:t>node package manager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17612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dirty="0" smtClean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npm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(Node Package Manager)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1371600"/>
            <a:ext cx="8839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C:\&gt; npm  --version  </a:t>
            </a:r>
            <a:endParaRPr lang="en-IN" sz="20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71800" y="1279267"/>
            <a:ext cx="45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↵</a:t>
            </a:r>
            <a:endParaRPr lang="en-IN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5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17612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dirty="0" smtClean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installing node.js and updating npm</a:t>
            </a:r>
            <a:endParaRPr lang="en-IN" sz="4000" dirty="0">
              <a:solidFill>
                <a:schemeClr val="accent6">
                  <a:lumMod val="50000"/>
                </a:schemeClr>
              </a:solidFill>
              <a:latin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371600"/>
            <a:ext cx="8839200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:\&gt; npm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install npm –g	 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  	 </a:t>
            </a:r>
            <a:r>
              <a:rPr lang="en-IN" sz="1800" dirty="0" smtClean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// </a:t>
            </a:r>
            <a:r>
              <a:rPr lang="en-IN" sz="18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install npm</a:t>
            </a:r>
            <a:endParaRPr lang="en-IN" sz="2000" dirty="0">
              <a:solidFill>
                <a:schemeClr val="accent3">
                  <a:lumMod val="75000"/>
                </a:schemeClr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  <a:p>
            <a:endParaRPr lang="en-IN" sz="2000" dirty="0">
              <a:solidFill>
                <a:schemeClr val="accent3">
                  <a:lumMod val="75000"/>
                </a:schemeClr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  <a:p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C:\&gt; npm install npm@latest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–g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	</a:t>
            </a:r>
            <a:r>
              <a:rPr lang="en-IN" sz="1800" dirty="0" smtClean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// </a:t>
            </a:r>
            <a:r>
              <a:rPr lang="en-IN" sz="18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updating </a:t>
            </a:r>
            <a:r>
              <a:rPr lang="en-IN" sz="1800" dirty="0" smtClean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npm</a:t>
            </a:r>
          </a:p>
          <a:p>
            <a:endParaRPr lang="en-IN" sz="2000" dirty="0">
              <a:solidFill>
                <a:schemeClr val="accent3">
                  <a:lumMod val="75000"/>
                </a:schemeClr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  <a:p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C:\&gt;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npm init		  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        	</a:t>
            </a:r>
            <a:r>
              <a:rPr lang="en-IN" sz="1800" dirty="0" smtClean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// </a:t>
            </a:r>
            <a:r>
              <a:rPr lang="en-IN" sz="18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create a </a:t>
            </a:r>
            <a:r>
              <a:rPr lang="en-IN" sz="1800" dirty="0" smtClean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package.json</a:t>
            </a:r>
          </a:p>
          <a:p>
            <a:endParaRPr lang="en-IN" sz="1800" dirty="0">
              <a:solidFill>
                <a:schemeClr val="accent3">
                  <a:lumMod val="75000"/>
                </a:schemeClr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  <a:p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C:\&gt;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tsc --init        		</a:t>
            </a:r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// </a:t>
            </a:r>
            <a:r>
              <a:rPr lang="en-IN" sz="20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create a tsconfig.json</a:t>
            </a:r>
          </a:p>
          <a:p>
            <a:endParaRPr lang="en-IN" sz="2000" dirty="0" smtClean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  <a:p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C:\ npm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i @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types/node   	</a:t>
            </a:r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// to use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module.exports =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{} in .ts file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17612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dirty="0" smtClean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package.json</a:t>
            </a:r>
            <a:endParaRPr lang="en-IN" sz="4000" dirty="0">
              <a:solidFill>
                <a:schemeClr val="accent6">
                  <a:lumMod val="50000"/>
                </a:schemeClr>
              </a:solidFill>
              <a:latin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732772"/>
            <a:ext cx="8839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C:\&gt; npm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init </a:t>
            </a:r>
            <a:endParaRPr lang="en-IN" sz="20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306699"/>
            <a:ext cx="88392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  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name"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node_application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IN" sz="20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  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version"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1.0.0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IN" sz="20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  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description"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This is the test by saleel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IN" sz="20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  </a:t>
            </a:r>
            <a:r>
              <a:rPr lang="en-IN" sz="20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I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main": "main.js",</a:t>
            </a:r>
          </a:p>
          <a:p>
            <a:r>
              <a:rPr lang="en-IN" sz="20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  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scripts"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IN" sz="20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     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test"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echo 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\"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Error: no test specified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\"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 &amp;&amp; exit 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IN" sz="20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     </a:t>
            </a:r>
            <a:r>
              <a:rPr lang="en-IN" sz="20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I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start": "node </a:t>
            </a:r>
            <a:r>
              <a:rPr lang="en-IN" sz="20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app.js" </a:t>
            </a:r>
            <a:r>
              <a:rPr lang="en-IN" sz="2000" b="1" dirty="0" smtClean="0">
                <a:solidFill>
                  <a:srgbClr val="D3AF86"/>
                </a:solidFill>
                <a:latin typeface="Consolas" panose="020B0609020204030204" pitchFamily="49" charset="0"/>
              </a:rPr>
              <a:t>	</a:t>
            </a:r>
            <a:endParaRPr lang="en-IN" sz="2000" b="1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},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  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author"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Saleel Bagde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IN" sz="20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  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license"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ISC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5181600"/>
            <a:ext cx="8839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C:\</a:t>
            </a:r>
            <a:r>
              <a:rPr lang="en-IN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wamp64\www\node&gt;node .</a:t>
            </a:r>
            <a:r>
              <a:rPr lang="en-IN" sz="2000" dirty="0" smtClean="0">
                <a:solidFill>
                  <a:srgbClr val="403B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r>
              <a:rPr lang="en-IN" sz="20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will execute main.js</a:t>
            </a:r>
            <a:endParaRPr lang="en-IN" sz="2000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IN" sz="20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:\wamp64\www\node&gt;npm </a:t>
            </a:r>
            <a:r>
              <a:rPr lang="en-IN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</a:t>
            </a:r>
            <a:r>
              <a:rPr lang="en-IN" sz="2000" dirty="0" smtClean="0">
                <a:solidFill>
                  <a:srgbClr val="403B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IN" sz="20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will execute app.js</a:t>
            </a:r>
            <a:endParaRPr lang="en-IN" sz="2000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7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17612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3600" dirty="0" smtClean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installing mongodb, and mysql drivers</a:t>
            </a:r>
            <a:endParaRPr lang="en-IN" sz="3600" dirty="0">
              <a:solidFill>
                <a:schemeClr val="accent6">
                  <a:lumMod val="50000"/>
                </a:schemeClr>
              </a:solidFill>
              <a:latin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371600"/>
            <a:ext cx="883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C:\&gt; npm install mongodb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–save	</a:t>
            </a:r>
            <a:r>
              <a:rPr lang="en-IN" sz="2000" dirty="0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// install </a:t>
            </a:r>
            <a:r>
              <a:rPr lang="en-IN" sz="2000" dirty="0" smtClean="0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mongoDB</a:t>
            </a:r>
            <a:endParaRPr lang="en-IN" sz="2000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C:\&gt; npm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install mysql –save	</a:t>
            </a:r>
            <a:r>
              <a:rPr lang="en-IN" sz="2000" dirty="0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// install </a:t>
            </a:r>
            <a:r>
              <a:rPr lang="en-IN" sz="2000" dirty="0" smtClean="0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mysql</a:t>
            </a:r>
            <a:endParaRPr lang="en-IN" sz="20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66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17612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3600" dirty="0" smtClean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installing </a:t>
            </a:r>
            <a:r>
              <a:rPr lang="en-IN" sz="3600" dirty="0" smtClean="0"/>
              <a:t> typescript compiler</a:t>
            </a:r>
            <a:endParaRPr lang="en-IN" sz="3600" dirty="0">
              <a:solidFill>
                <a:schemeClr val="accent6">
                  <a:lumMod val="50000"/>
                </a:schemeClr>
              </a:solidFill>
              <a:latin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371600"/>
            <a:ext cx="88392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C:\&gt;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npm install -g typescript --save  </a:t>
            </a:r>
            <a:r>
              <a:rPr lang="en-IN" sz="1800" dirty="0" smtClean="0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// install Typescript</a:t>
            </a:r>
            <a:endParaRPr lang="en-IN" sz="1800" dirty="0">
              <a:solidFill>
                <a:srgbClr val="00B050"/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58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6002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6924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3900" dirty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add dependencies to </a:t>
            </a:r>
            <a:r>
              <a:rPr lang="en-IN" sz="3900" dirty="0" smtClean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your package.json</a:t>
            </a:r>
            <a:endParaRPr lang="en-IN" sz="3900" dirty="0">
              <a:solidFill>
                <a:schemeClr val="accent6">
                  <a:lumMod val="50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736229"/>
            <a:ext cx="8839200" cy="16927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add an entry to your package.json's dependencies: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 install &lt;package_name&gt; --save</a:t>
            </a:r>
          </a:p>
          <a:p>
            <a:endParaRPr lang="en-IN" sz="2000" dirty="0">
              <a:solidFill>
                <a:schemeClr val="accent5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sz="20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add an entry to your package.json's devDependencies: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 install &lt;package_name&gt; --save-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</a:t>
            </a:r>
            <a:endParaRPr lang="en-IN" sz="2000" dirty="0">
              <a:solidFill>
                <a:schemeClr val="accent5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3733800"/>
            <a:ext cx="8839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solidFill>
                  <a:srgbClr val="4D4D4D"/>
                </a:solidFill>
                <a:latin typeface="Source Sans Pro"/>
              </a:rPr>
              <a:t>If you have a package.json file in your directory and you run </a:t>
            </a:r>
            <a:r>
              <a:rPr lang="en-IN" dirty="0">
                <a:solidFill>
                  <a:srgbClr val="0070C0"/>
                </a:solidFill>
                <a:latin typeface="Source Sans Pro"/>
              </a:rPr>
              <a:t>npm install</a:t>
            </a:r>
            <a:r>
              <a:rPr lang="en-IN" sz="2000" dirty="0">
                <a:solidFill>
                  <a:srgbClr val="4D4D4D"/>
                </a:solidFill>
                <a:latin typeface="Source Sans Pro"/>
              </a:rPr>
              <a:t>, npm will look at the dependencies that are listed in that file and download the latest version.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174938" y="5235714"/>
            <a:ext cx="8816662" cy="70788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2">
                    <a:lumMod val="90000"/>
                  </a:schemeClr>
                </a:solidFill>
              </a:rPr>
              <a:t>"dependencies": These packages are required by your application in production.</a:t>
            </a:r>
          </a:p>
          <a:p>
            <a:r>
              <a:rPr lang="en-IN" sz="2000" dirty="0">
                <a:solidFill>
                  <a:schemeClr val="bg2">
                    <a:lumMod val="90000"/>
                  </a:schemeClr>
                </a:solidFill>
              </a:rPr>
              <a:t>"devDependencies": These packages are only needed for development and testing.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6744" y="784980"/>
            <a:ext cx="880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The easier way to add dependencies to your package.json is to do so from the command line, flagging the </a:t>
            </a:r>
            <a:r>
              <a:rPr lang="en-IN" sz="2000" b="1" i="1" dirty="0">
                <a:solidFill>
                  <a:srgbClr val="0070C0"/>
                </a:solidFill>
              </a:rPr>
              <a:t>npm install </a:t>
            </a:r>
            <a:r>
              <a:rPr lang="en-IN" sz="2000" dirty="0"/>
              <a:t>command with either </a:t>
            </a:r>
            <a:r>
              <a:rPr lang="en-IN" sz="2000" b="1" i="1" dirty="0">
                <a:solidFill>
                  <a:srgbClr val="0070C0"/>
                </a:solidFill>
              </a:rPr>
              <a:t>--save </a:t>
            </a:r>
            <a:r>
              <a:rPr lang="en-IN" sz="2000" dirty="0"/>
              <a:t>or</a:t>
            </a:r>
            <a:r>
              <a:rPr lang="en-IN" sz="2000" b="1" i="1" dirty="0">
                <a:solidFill>
                  <a:srgbClr val="0070C0"/>
                </a:solidFill>
              </a:rPr>
              <a:t> --save-dev</a:t>
            </a:r>
            <a:r>
              <a:rPr lang="en-I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29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9712</TotalTime>
  <Words>474</Words>
  <Application>Microsoft Office PowerPoint</Application>
  <PresentationFormat>On-screen Show (4:3)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1" baseType="lpstr">
      <vt:lpstr>SimSun</vt:lpstr>
      <vt:lpstr>Arial</vt:lpstr>
      <vt:lpstr>Bookman Old Style</vt:lpstr>
      <vt:lpstr>Calibri</vt:lpstr>
      <vt:lpstr>Century</vt:lpstr>
      <vt:lpstr>Consolas</vt:lpstr>
      <vt:lpstr>Gill Sans MT</vt:lpstr>
      <vt:lpstr>Open Sans</vt:lpstr>
      <vt:lpstr>Segoe Print</vt:lpstr>
      <vt:lpstr>Segoe UI</vt:lpstr>
      <vt:lpstr>Source Sans Pro</vt:lpstr>
      <vt:lpstr>Tahoma</vt:lpstr>
      <vt:lpstr>Times New Roman</vt:lpstr>
      <vt:lpstr>Verdana</vt:lpstr>
      <vt:lpstr>Wingdings</vt:lpstr>
      <vt:lpstr>Wingdings 3</vt:lpstr>
      <vt:lpstr>Origin</vt:lpstr>
      <vt:lpstr>node package manager - npm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[Hyper Text Markup Language]</dc:title>
  <dc:subject>HTML Programming</dc:subject>
  <dc:creator>Zahid Aslam</dc:creator>
  <cp:keywords>HTTP, programming, tags</cp:keywords>
  <cp:lastModifiedBy>saleel</cp:lastModifiedBy>
  <cp:revision>1723</cp:revision>
  <cp:lastPrinted>1601-01-01T00:00:00Z</cp:lastPrinted>
  <dcterms:created xsi:type="dcterms:W3CDTF">2001-07-06T15:43:27Z</dcterms:created>
  <dcterms:modified xsi:type="dcterms:W3CDTF">2019-01-24T01:50:33Z</dcterms:modified>
  <cp:category>HTML Programming</cp:category>
</cp:coreProperties>
</file>