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2"/>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059" r:id="rId47"/>
    <p:sldId id="1060" r:id="rId48"/>
    <p:sldId id="1418" r:id="rId49"/>
    <p:sldId id="576" r:id="rId50"/>
    <p:sldId id="577" r:id="rId51"/>
    <p:sldId id="1474" r:id="rId52"/>
    <p:sldId id="1475" r:id="rId53"/>
    <p:sldId id="1476" r:id="rId54"/>
    <p:sldId id="1477" r:id="rId55"/>
    <p:sldId id="1478" r:id="rId56"/>
    <p:sldId id="1479" r:id="rId57"/>
    <p:sldId id="1481" r:id="rId58"/>
    <p:sldId id="625" r:id="rId59"/>
    <p:sldId id="1150" r:id="rId60"/>
    <p:sldId id="1535" r:id="rId61"/>
    <p:sldId id="1536" r:id="rId62"/>
    <p:sldId id="1532" r:id="rId63"/>
    <p:sldId id="1533" r:id="rId64"/>
    <p:sldId id="1534" r:id="rId65"/>
    <p:sldId id="1152" r:id="rId66"/>
    <p:sldId id="1153" r:id="rId67"/>
    <p:sldId id="1537" r:id="rId68"/>
    <p:sldId id="1538" r:id="rId69"/>
    <p:sldId id="1539" r:id="rId70"/>
    <p:sldId id="78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p:scale>
          <a:sx n="75" d="100"/>
          <a:sy n="75" d="100"/>
        </p:scale>
        <p:origin x="1022"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780928"/>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386571"/>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10552"/>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0029"/>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400506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78294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249577"/>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249577"/>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581128"/>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772816"/>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772816"/>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958321333"/>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49256098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96952"/>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30531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860509"/>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878485"/>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860509"/>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878485"/>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860509"/>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878485"/>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a:t>
            </a:r>
            <a:r>
              <a:rPr lang="en-US" dirty="0" err="1">
                <a:latin typeface="Liberation Mono"/>
                <a:cs typeface="Arial" panose="020B0604020202020204" pitchFamily="34" charset="0"/>
              </a:rPr>
              <a:t>pwd</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860509"/>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878485"/>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a:t>
            </a:r>
            <a:r>
              <a:rPr lang="en-US" dirty="0" err="1">
                <a:latin typeface="Liberation Mono"/>
              </a:rPr>
              <a:t>pwd</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1736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2322174"/>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31851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a:solidFill>
                  <a:srgbClr val="0077AA"/>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endParaRPr lang="en-US"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a:t>
            </a:r>
            <a:r>
              <a:rPr lang="en-US" dirty="0" err="1">
                <a:latin typeface="Liberation Mono"/>
              </a:rPr>
              <a:t>pwd</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346975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2203915759"/>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50375</TotalTime>
  <Words>5647</Words>
  <Application>Microsoft Office PowerPoint</Application>
  <PresentationFormat>Widescreen</PresentationFormat>
  <Paragraphs>754</Paragraphs>
  <Slides>70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70</vt:i4>
      </vt:variant>
    </vt:vector>
  </HeadingPairs>
  <TitlesOfParts>
    <vt:vector size="85"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11252</cp:revision>
  <dcterms:created xsi:type="dcterms:W3CDTF">2015-10-09T06:09:34Z</dcterms:created>
  <dcterms:modified xsi:type="dcterms:W3CDTF">2023-05-12T05:53:22Z</dcterms:modified>
</cp:coreProperties>
</file>