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944121"/>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F45E72C2-1E9C-4CA3-B994-5D0F88413CC7}"/>
              </a:ext>
            </a:extLst>
          </p:cNvPr>
          <p:cNvSpPr/>
          <p:nvPr/>
        </p:nvSpPr>
        <p:spPr>
          <a:xfrm>
            <a:off x="335361" y="1084674"/>
            <a:ext cx="11377263"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AND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51663</TotalTime>
  <Words>12448</Words>
  <Application>Microsoft Office PowerPoint</Application>
  <PresentationFormat>Widescreen</PresentationFormat>
  <Paragraphs>1595</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11540</cp:revision>
  <dcterms:created xsi:type="dcterms:W3CDTF">2015-10-09T06:09:34Z</dcterms:created>
  <dcterms:modified xsi:type="dcterms:W3CDTF">2023-05-19T04:35:57Z</dcterms:modified>
</cp:coreProperties>
</file>