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jpeg" ContentType="image/jpeg"/>
  <Override PartName="/ppt/media/image8.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3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1.xml.rels" ContentType="application/vnd.openxmlformats-package.relationships+xml"/>
  <Override PartName="/ppt/slides/_rels/slide84.xml.rels" ContentType="application/vnd.openxmlformats-package.relationships+xml"/>
  <Override PartName="/ppt/slides/_rels/slide91.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2000" y="6447240"/>
            <a:ext cx="169200" cy="138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1880" cy="12585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1880" cy="6642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3320" cy="12585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3320" cy="664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2000" y="6447240"/>
            <a:ext cx="169200" cy="138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2000" y="6447240"/>
            <a:ext cx="169200" cy="138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2920" cy="9691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2840" cy="2832840"/>
          </a:xfrm>
          <a:prstGeom prst="rect">
            <a:avLst/>
          </a:prstGeom>
          <a:ln>
            <a:noFill/>
          </a:ln>
        </p:spPr>
      </p:pic>
      <p:sp>
        <p:nvSpPr>
          <p:cNvPr id="90" name="CustomShape 2"/>
          <p:cNvSpPr/>
          <p:nvPr/>
        </p:nvSpPr>
        <p:spPr>
          <a:xfrm>
            <a:off x="720000" y="5158800"/>
            <a:ext cx="10863000" cy="11682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2840" cy="1046160"/>
          </a:xfrm>
          <a:prstGeom prst="rect">
            <a:avLst/>
          </a:prstGeom>
          <a:ln>
            <a:noFill/>
          </a:ln>
        </p:spPr>
      </p:pic>
      <p:sp>
        <p:nvSpPr>
          <p:cNvPr id="92" name="CustomShape 3"/>
          <p:cNvSpPr/>
          <p:nvPr/>
        </p:nvSpPr>
        <p:spPr>
          <a:xfrm>
            <a:off x="3557880" y="93600"/>
            <a:ext cx="84312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4640" cy="1047960"/>
          </a:xfrm>
          <a:prstGeom prst="rect">
            <a:avLst/>
          </a:prstGeom>
          <a:ln>
            <a:noFill/>
          </a:ln>
        </p:spPr>
      </p:pic>
      <p:pic>
        <p:nvPicPr>
          <p:cNvPr id="94" name="Picture 7" descr=""/>
          <p:cNvPicPr/>
          <p:nvPr/>
        </p:nvPicPr>
        <p:blipFill>
          <a:blip r:embed="rId4"/>
          <a:stretch/>
        </p:blipFill>
        <p:spPr>
          <a:xfrm>
            <a:off x="57960" y="2448000"/>
            <a:ext cx="3530880" cy="3530880"/>
          </a:xfrm>
          <a:prstGeom prst="rect">
            <a:avLst/>
          </a:prstGeom>
          <a:ln>
            <a:noFill/>
          </a:ln>
        </p:spPr>
      </p:pic>
      <p:sp>
        <p:nvSpPr>
          <p:cNvPr id="95" name="CustomShape 4"/>
          <p:cNvSpPr/>
          <p:nvPr/>
        </p:nvSpPr>
        <p:spPr>
          <a:xfrm>
            <a:off x="7632000" y="4716000"/>
            <a:ext cx="3447000" cy="39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1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2800" cy="214704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1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2800" cy="255852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1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2800" cy="214704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280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10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824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6520" cy="2188080"/>
          </a:xfrm>
          <a:prstGeom prst="rect">
            <a:avLst/>
          </a:prstGeom>
          <a:noFill/>
          <a:ln>
            <a:noFill/>
          </a:ln>
        </p:spPr>
        <p:style>
          <a:lnRef idx="0"/>
          <a:fillRef idx="0"/>
          <a:effectRef idx="0"/>
          <a:fontRef idx="minor"/>
        </p:style>
        <p:txBody>
          <a:bodyPr lIns="90000" rIns="90000" tIns="45000" bIns="45000">
            <a:noAutofit/>
          </a:bodyPr>
          <a:p>
            <a:pPr marL="216000" indent="-1976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7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7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7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7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10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4760" cy="99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76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476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2800" cy="46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6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2200" cy="679680"/>
          </a:xfrm>
          <a:prstGeom prst="rect">
            <a:avLst/>
          </a:prstGeom>
          <a:noFill/>
          <a:ln>
            <a:noFill/>
          </a:ln>
        </p:spPr>
        <p:style>
          <a:lnRef idx="0"/>
          <a:fillRef idx="0"/>
          <a:effectRef idx="0"/>
          <a:fontRef idx="minor"/>
        </p:style>
        <p:txBody>
          <a:bodyPr lIns="90000" rIns="90000" tIns="45000" bIns="45000">
            <a:noAutofit/>
          </a:bodyPr>
          <a:p>
            <a:pPr marL="216000" indent="-21420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1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280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3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800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2800" cy="99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12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712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28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1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824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4760" cy="90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12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28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1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824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4760" cy="90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12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1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28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6040" cy="851400"/>
          </a:xfrm>
          <a:prstGeom prst="rect">
            <a:avLst/>
          </a:prstGeom>
          <a:noFill/>
          <a:ln>
            <a:noFill/>
          </a:ln>
        </p:spPr>
        <p:style>
          <a:lnRef idx="0"/>
          <a:fillRef idx="0"/>
          <a:effectRef idx="0"/>
          <a:fontRef idx="minor"/>
        </p:style>
        <p:txBody>
          <a:bodyPr lIns="90000" rIns="90000" tIns="45000" bIns="45000">
            <a:spAutoFit/>
          </a:bodyPr>
          <a:p>
            <a:pPr marL="343080" indent="-321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1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6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604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424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424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424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0760" cy="33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9480" cy="478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8440" cy="37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1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824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280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1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28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45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1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824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260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260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4000" cy="4052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1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70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824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3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19960" cy="90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10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73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3560" cy="2538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1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280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10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824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7960" cy="359280"/>
          </a:xfrm>
          <a:prstGeom prst="rect">
            <a:avLst/>
          </a:prstGeom>
          <a:noFill/>
          <a:ln>
            <a:noFill/>
          </a:ln>
        </p:spPr>
        <p:style>
          <a:lnRef idx="0"/>
          <a:fillRef idx="0"/>
          <a:effectRef idx="0"/>
          <a:fontRef idx="minor"/>
        </p:style>
        <p:txBody>
          <a:bodyPr lIns="90000" rIns="90000" tIns="45000" bIns="45000">
            <a:noAutofit/>
          </a:bodyPr>
          <a:p>
            <a:pPr marL="216000" indent="-2008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3440" cy="5707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2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1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824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2880" cy="344880"/>
          </a:xfrm>
          <a:prstGeom prst="rect">
            <a:avLst/>
          </a:prstGeom>
          <a:noFill/>
          <a:ln>
            <a:noFill/>
          </a:ln>
        </p:spPr>
        <p:style>
          <a:lnRef idx="0"/>
          <a:fillRef idx="0"/>
          <a:effectRef idx="0"/>
          <a:fontRef idx="minor"/>
        </p:style>
        <p:txBody>
          <a:bodyPr lIns="90000" rIns="90000" tIns="45000" bIns="45000">
            <a:noAutofit/>
          </a:bodyPr>
          <a:p>
            <a:pPr marL="216000" indent="-2008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3440" cy="5644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28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45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196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3" name="" descr=""/>
          <p:cNvPicPr/>
          <p:nvPr/>
        </p:nvPicPr>
        <p:blipFill>
          <a:blip r:embed="rId1"/>
          <a:stretch/>
        </p:blipFill>
        <p:spPr>
          <a:xfrm>
            <a:off x="216000" y="72000"/>
            <a:ext cx="6262920" cy="2202480"/>
          </a:xfrm>
          <a:prstGeom prst="rect">
            <a:avLst/>
          </a:prstGeom>
          <a:ln>
            <a:noFill/>
          </a:ln>
        </p:spPr>
      </p:pic>
      <p:sp>
        <p:nvSpPr>
          <p:cNvPr id="284" name="CustomShape 3"/>
          <p:cNvSpPr/>
          <p:nvPr/>
        </p:nvSpPr>
        <p:spPr>
          <a:xfrm>
            <a:off x="144000" y="5256000"/>
            <a:ext cx="11806920" cy="79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6" name="CustomShape 2"/>
          <p:cNvSpPr/>
          <p:nvPr/>
        </p:nvSpPr>
        <p:spPr>
          <a:xfrm>
            <a:off x="248400" y="762120"/>
            <a:ext cx="11691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7" name="CustomShape 3"/>
          <p:cNvSpPr/>
          <p:nvPr/>
        </p:nvSpPr>
        <p:spPr>
          <a:xfrm>
            <a:off x="248400" y="349488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8" name="CustomShape 4"/>
          <p:cNvSpPr/>
          <p:nvPr/>
        </p:nvSpPr>
        <p:spPr>
          <a:xfrm>
            <a:off x="248400" y="4896360"/>
            <a:ext cx="1153224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9"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1"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2" name="CustomShape 3"/>
          <p:cNvSpPr/>
          <p:nvPr/>
        </p:nvSpPr>
        <p:spPr>
          <a:xfrm>
            <a:off x="504000" y="1584000"/>
            <a:ext cx="6262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95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924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4760" cy="99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76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95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9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4" name="CustomShape 2"/>
          <p:cNvSpPr/>
          <p:nvPr/>
        </p:nvSpPr>
        <p:spPr>
          <a:xfrm>
            <a:off x="248400" y="762120"/>
            <a:ext cx="11691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5" name="CustomShape 3"/>
          <p:cNvSpPr/>
          <p:nvPr/>
        </p:nvSpPr>
        <p:spPr>
          <a:xfrm>
            <a:off x="248400" y="2628720"/>
            <a:ext cx="11691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6" name="CustomShape 4"/>
          <p:cNvSpPr/>
          <p:nvPr/>
        </p:nvSpPr>
        <p:spPr>
          <a:xfrm>
            <a:off x="248400" y="3709800"/>
            <a:ext cx="1165860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7"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9"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248400" y="762120"/>
            <a:ext cx="11691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2" name="CustomShape 3"/>
          <p:cNvSpPr/>
          <p:nvPr/>
        </p:nvSpPr>
        <p:spPr>
          <a:xfrm>
            <a:off x="248400" y="250848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3" name="CustomShape 4"/>
          <p:cNvSpPr/>
          <p:nvPr/>
        </p:nvSpPr>
        <p:spPr>
          <a:xfrm>
            <a:off x="248400" y="383760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4"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6"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9" name="CustomShape 2"/>
          <p:cNvSpPr/>
          <p:nvPr/>
        </p:nvSpPr>
        <p:spPr>
          <a:xfrm>
            <a:off x="248400" y="762120"/>
            <a:ext cx="11691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0" name="CustomShape 3"/>
          <p:cNvSpPr/>
          <p:nvPr/>
        </p:nvSpPr>
        <p:spPr>
          <a:xfrm>
            <a:off x="248400" y="2669760"/>
            <a:ext cx="11691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1" name="CustomShape 4"/>
          <p:cNvSpPr/>
          <p:nvPr/>
        </p:nvSpPr>
        <p:spPr>
          <a:xfrm>
            <a:off x="248400" y="372492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1748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4"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7" name="CustomShape 2"/>
          <p:cNvSpPr/>
          <p:nvPr/>
        </p:nvSpPr>
        <p:spPr>
          <a:xfrm>
            <a:off x="248400" y="762120"/>
            <a:ext cx="11691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8" name="CustomShape 3"/>
          <p:cNvSpPr/>
          <p:nvPr/>
        </p:nvSpPr>
        <p:spPr>
          <a:xfrm>
            <a:off x="248400" y="3206880"/>
            <a:ext cx="1169100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9" name="CustomShape 4"/>
          <p:cNvSpPr/>
          <p:nvPr/>
        </p:nvSpPr>
        <p:spPr>
          <a:xfrm>
            <a:off x="248400" y="4872240"/>
            <a:ext cx="1155708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2"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3" name="CustomShape 3"/>
          <p:cNvSpPr/>
          <p:nvPr/>
        </p:nvSpPr>
        <p:spPr>
          <a:xfrm>
            <a:off x="522360" y="3531600"/>
            <a:ext cx="11054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5"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6" name="CustomShape 3"/>
          <p:cNvSpPr/>
          <p:nvPr/>
        </p:nvSpPr>
        <p:spPr>
          <a:xfrm>
            <a:off x="246600" y="5082120"/>
            <a:ext cx="11631960" cy="90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8" name="CustomShape 2"/>
          <p:cNvSpPr/>
          <p:nvPr/>
        </p:nvSpPr>
        <p:spPr>
          <a:xfrm>
            <a:off x="248400" y="762120"/>
            <a:ext cx="116910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9" name="CustomShape 3"/>
          <p:cNvSpPr/>
          <p:nvPr/>
        </p:nvSpPr>
        <p:spPr>
          <a:xfrm>
            <a:off x="248400" y="3422880"/>
            <a:ext cx="1169100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30" name="CustomShape 4"/>
          <p:cNvSpPr/>
          <p:nvPr/>
        </p:nvSpPr>
        <p:spPr>
          <a:xfrm>
            <a:off x="288000" y="4687920"/>
            <a:ext cx="11651400" cy="214704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1"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4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6200" cy="254700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3"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5" name="CustomShape 2"/>
          <p:cNvSpPr/>
          <p:nvPr/>
        </p:nvSpPr>
        <p:spPr>
          <a:xfrm>
            <a:off x="248400" y="762120"/>
            <a:ext cx="11691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6" name="CustomShape 3"/>
          <p:cNvSpPr/>
          <p:nvPr/>
        </p:nvSpPr>
        <p:spPr>
          <a:xfrm>
            <a:off x="248400" y="254916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7" name="CustomShape 4"/>
          <p:cNvSpPr/>
          <p:nvPr/>
        </p:nvSpPr>
        <p:spPr>
          <a:xfrm>
            <a:off x="248400" y="4104000"/>
            <a:ext cx="886824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8"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9" name="CustomShape 6"/>
          <p:cNvSpPr/>
          <p:nvPr/>
        </p:nvSpPr>
        <p:spPr>
          <a:xfrm>
            <a:off x="6095880" y="2882880"/>
            <a:ext cx="5919840" cy="63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1"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3" name="CustomShape 2"/>
          <p:cNvSpPr/>
          <p:nvPr/>
        </p:nvSpPr>
        <p:spPr>
          <a:xfrm>
            <a:off x="248400" y="762120"/>
            <a:ext cx="11691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4" name="CustomShape 3"/>
          <p:cNvSpPr/>
          <p:nvPr/>
        </p:nvSpPr>
        <p:spPr>
          <a:xfrm>
            <a:off x="248400" y="302688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5" name="CustomShape 4"/>
          <p:cNvSpPr/>
          <p:nvPr/>
        </p:nvSpPr>
        <p:spPr>
          <a:xfrm>
            <a:off x="248400" y="4351320"/>
            <a:ext cx="11691000" cy="13240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6"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7" name="CustomShape 6"/>
          <p:cNvSpPr/>
          <p:nvPr/>
        </p:nvSpPr>
        <p:spPr>
          <a:xfrm>
            <a:off x="6095880" y="2999160"/>
            <a:ext cx="5919840" cy="63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9"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50"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2" name="CustomShape 2"/>
          <p:cNvSpPr/>
          <p:nvPr/>
        </p:nvSpPr>
        <p:spPr>
          <a:xfrm>
            <a:off x="248400" y="762120"/>
            <a:ext cx="11691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3" name="CustomShape 3"/>
          <p:cNvSpPr/>
          <p:nvPr/>
        </p:nvSpPr>
        <p:spPr>
          <a:xfrm>
            <a:off x="248400" y="336636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4" name="CustomShape 4"/>
          <p:cNvSpPr/>
          <p:nvPr/>
        </p:nvSpPr>
        <p:spPr>
          <a:xfrm>
            <a:off x="248400" y="4647960"/>
            <a:ext cx="1169100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5"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7"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8" name="CustomShape 3"/>
          <p:cNvSpPr/>
          <p:nvPr/>
        </p:nvSpPr>
        <p:spPr>
          <a:xfrm>
            <a:off x="522360" y="3531600"/>
            <a:ext cx="11054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6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2" name="CustomShape 2"/>
          <p:cNvSpPr/>
          <p:nvPr/>
        </p:nvSpPr>
        <p:spPr>
          <a:xfrm>
            <a:off x="248400" y="762120"/>
            <a:ext cx="11691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3" name="CustomShape 3"/>
          <p:cNvSpPr/>
          <p:nvPr/>
        </p:nvSpPr>
        <p:spPr>
          <a:xfrm>
            <a:off x="248400" y="2567160"/>
            <a:ext cx="116910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4" name="CustomShape 4"/>
          <p:cNvSpPr/>
          <p:nvPr/>
        </p:nvSpPr>
        <p:spPr>
          <a:xfrm>
            <a:off x="248400" y="3101760"/>
            <a:ext cx="11802960" cy="338148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5"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7"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8"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70" name="CustomShape 2"/>
          <p:cNvSpPr/>
          <p:nvPr/>
        </p:nvSpPr>
        <p:spPr>
          <a:xfrm>
            <a:off x="248400" y="762120"/>
            <a:ext cx="98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1" name="CustomShape 3"/>
          <p:cNvSpPr/>
          <p:nvPr/>
        </p:nvSpPr>
        <p:spPr>
          <a:xfrm>
            <a:off x="248400" y="3062880"/>
            <a:ext cx="9826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2" name="CustomShape 4"/>
          <p:cNvSpPr/>
          <p:nvPr/>
        </p:nvSpPr>
        <p:spPr>
          <a:xfrm>
            <a:off x="248400" y="3866400"/>
            <a:ext cx="11802960" cy="29700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4" name="CustomShape 6"/>
          <p:cNvSpPr/>
          <p:nvPr/>
        </p:nvSpPr>
        <p:spPr>
          <a:xfrm>
            <a:off x="10332000" y="682560"/>
            <a:ext cx="1891440" cy="5710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7" name="CustomShape 2"/>
          <p:cNvSpPr/>
          <p:nvPr/>
        </p:nvSpPr>
        <p:spPr>
          <a:xfrm>
            <a:off x="248400" y="762120"/>
            <a:ext cx="116910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8" name="CustomShape 3"/>
          <p:cNvSpPr/>
          <p:nvPr/>
        </p:nvSpPr>
        <p:spPr>
          <a:xfrm>
            <a:off x="248400" y="1752840"/>
            <a:ext cx="98269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9" name="CustomShape 4"/>
          <p:cNvSpPr/>
          <p:nvPr/>
        </p:nvSpPr>
        <p:spPr>
          <a:xfrm>
            <a:off x="248400" y="2309760"/>
            <a:ext cx="11802960" cy="9126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8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2"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3"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5"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6" name="CustomShape 3"/>
          <p:cNvSpPr/>
          <p:nvPr/>
        </p:nvSpPr>
        <p:spPr>
          <a:xfrm>
            <a:off x="248400" y="2911320"/>
            <a:ext cx="9826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7" name="CustomShape 4"/>
          <p:cNvSpPr/>
          <p:nvPr/>
        </p:nvSpPr>
        <p:spPr>
          <a:xfrm>
            <a:off x="288000" y="3751920"/>
            <a:ext cx="11802960" cy="297000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8"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9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2" name="CustomShape 2"/>
          <p:cNvSpPr/>
          <p:nvPr/>
        </p:nvSpPr>
        <p:spPr>
          <a:xfrm>
            <a:off x="248400" y="762120"/>
            <a:ext cx="116989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3" name="CustomShape 3"/>
          <p:cNvSpPr/>
          <p:nvPr/>
        </p:nvSpPr>
        <p:spPr>
          <a:xfrm>
            <a:off x="248400" y="3350160"/>
            <a:ext cx="1169100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4" name="CustomShape 4"/>
          <p:cNvSpPr/>
          <p:nvPr/>
        </p:nvSpPr>
        <p:spPr>
          <a:xfrm>
            <a:off x="248400" y="5087160"/>
            <a:ext cx="11802960" cy="17355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5"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7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7"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9"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2896920"/>
            <a:ext cx="116910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1" name="CustomShape 4"/>
          <p:cNvSpPr/>
          <p:nvPr/>
        </p:nvSpPr>
        <p:spPr>
          <a:xfrm>
            <a:off x="248400" y="4193640"/>
            <a:ext cx="11802960" cy="255852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2"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4"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6"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7" name="CustomShape 3"/>
          <p:cNvSpPr/>
          <p:nvPr/>
        </p:nvSpPr>
        <p:spPr>
          <a:xfrm>
            <a:off x="248400" y="4048920"/>
            <a:ext cx="1169100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8"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10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4440" cy="255852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28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76520" y="2362320"/>
            <a:ext cx="881748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1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248400" y="0"/>
            <a:ext cx="1169100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2" name="CustomShape 2"/>
          <p:cNvSpPr/>
          <p:nvPr/>
        </p:nvSpPr>
        <p:spPr>
          <a:xfrm>
            <a:off x="248400" y="4948920"/>
            <a:ext cx="11691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3" name="CustomShape 3"/>
          <p:cNvSpPr/>
          <p:nvPr/>
        </p:nvSpPr>
        <p:spPr>
          <a:xfrm>
            <a:off x="248400" y="5777640"/>
            <a:ext cx="11802960" cy="912960"/>
          </a:xfrm>
          <a:prstGeom prst="rect">
            <a:avLst/>
          </a:prstGeom>
          <a:noFill/>
          <a:ln>
            <a:noFill/>
          </a:ln>
        </p:spPr>
        <p:style>
          <a:lnRef idx="0"/>
          <a:fillRef idx="0"/>
          <a:effectRef idx="0"/>
          <a:fontRef idx="minor"/>
        </p:style>
        <p:txBody>
          <a:bodyPr lIns="90000" rIns="90000" tIns="45000" bIns="45000">
            <a:spAutoFit/>
          </a:bodyPr>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4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4"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5" name="CustomShape 5"/>
          <p:cNvSpPr/>
          <p:nvPr/>
        </p:nvSpPr>
        <p:spPr>
          <a:xfrm>
            <a:off x="248400" y="762120"/>
            <a:ext cx="1169892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564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564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564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564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7" name="CustomShape 2"/>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8" name="CustomShape 3"/>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0" y="727200"/>
            <a:ext cx="19332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0" name="CustomShape 2"/>
          <p:cNvSpPr/>
          <p:nvPr/>
        </p:nvSpPr>
        <p:spPr>
          <a:xfrm>
            <a:off x="288000" y="2061720"/>
            <a:ext cx="11653200" cy="4046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52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52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1" name="CustomShape 3"/>
          <p:cNvSpPr/>
          <p:nvPr/>
        </p:nvSpPr>
        <p:spPr>
          <a:xfrm>
            <a:off x="2484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2" name="CustomShape 4"/>
          <p:cNvSpPr/>
          <p:nvPr/>
        </p:nvSpPr>
        <p:spPr>
          <a:xfrm>
            <a:off x="576000" y="1504080"/>
            <a:ext cx="8341200" cy="357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3" name="CustomShape 5"/>
          <p:cNvSpPr/>
          <p:nvPr/>
        </p:nvSpPr>
        <p:spPr>
          <a:xfrm>
            <a:off x="288000" y="5543280"/>
            <a:ext cx="10825200" cy="99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16000" y="216000"/>
            <a:ext cx="19332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5" name="CustomShape 2"/>
          <p:cNvSpPr/>
          <p:nvPr/>
        </p:nvSpPr>
        <p:spPr>
          <a:xfrm>
            <a:off x="432720" y="1224000"/>
            <a:ext cx="8341200" cy="357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6" name="CustomShape 3"/>
          <p:cNvSpPr/>
          <p:nvPr/>
        </p:nvSpPr>
        <p:spPr>
          <a:xfrm>
            <a:off x="288000" y="1656000"/>
            <a:ext cx="600840" cy="38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7" name="CustomShape 4"/>
          <p:cNvSpPr/>
          <p:nvPr/>
        </p:nvSpPr>
        <p:spPr>
          <a:xfrm>
            <a:off x="216000" y="2253600"/>
            <a:ext cx="1175508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216000" y="216000"/>
            <a:ext cx="19332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9" name="CustomShape 2"/>
          <p:cNvSpPr/>
          <p:nvPr/>
        </p:nvSpPr>
        <p:spPr>
          <a:xfrm>
            <a:off x="432720" y="1224000"/>
            <a:ext cx="8341200" cy="357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30" name="CustomShape 3"/>
          <p:cNvSpPr/>
          <p:nvPr/>
        </p:nvSpPr>
        <p:spPr>
          <a:xfrm>
            <a:off x="216000" y="2253600"/>
            <a:ext cx="1174068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1" name="CustomShape 4"/>
          <p:cNvSpPr/>
          <p:nvPr/>
        </p:nvSpPr>
        <p:spPr>
          <a:xfrm>
            <a:off x="288000" y="1656000"/>
            <a:ext cx="600840" cy="38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33" name="CustomShape 2"/>
          <p:cNvSpPr/>
          <p:nvPr/>
        </p:nvSpPr>
        <p:spPr>
          <a:xfrm>
            <a:off x="522360" y="3531600"/>
            <a:ext cx="11126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34" name="CustomShape 3"/>
          <p:cNvSpPr/>
          <p:nvPr/>
        </p:nvSpPr>
        <p:spPr>
          <a:xfrm>
            <a:off x="1666800" y="609480"/>
            <a:ext cx="8817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246600" y="2563200"/>
            <a:ext cx="11696040" cy="364680"/>
          </a:xfrm>
          <a:prstGeom prst="rect">
            <a:avLst/>
          </a:prstGeom>
          <a:noFill/>
          <a:ln>
            <a:noFill/>
          </a:ln>
        </p:spPr>
        <p:style>
          <a:lnRef idx="0"/>
          <a:fillRef idx="0"/>
          <a:effectRef idx="0"/>
          <a:fontRef idx="minor"/>
        </p:style>
        <p:txBody>
          <a:bodyPr lIns="90000" rIns="90000" tIns="45000" bIns="45000">
            <a:spAutoFit/>
          </a:bodyPr>
          <a:p>
            <a:pPr marL="343080" indent="-321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36" name="CustomShape 2"/>
          <p:cNvSpPr/>
          <p:nvPr/>
        </p:nvSpPr>
        <p:spPr>
          <a:xfrm>
            <a:off x="246600" y="1742040"/>
            <a:ext cx="11696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37" name="CustomShape 3"/>
          <p:cNvSpPr/>
          <p:nvPr/>
        </p:nvSpPr>
        <p:spPr>
          <a:xfrm>
            <a:off x="246600" y="762120"/>
            <a:ext cx="1169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38" name="CustomShape 4"/>
          <p:cNvSpPr/>
          <p:nvPr/>
        </p:nvSpPr>
        <p:spPr>
          <a:xfrm>
            <a:off x="2466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39"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1365840" y="188640"/>
            <a:ext cx="96613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41" name="Picture 2" descr="http://www.bvctch.vn/vnt_upload/weblink/thks.jpg"/>
          <p:cNvPicPr/>
          <p:nvPr/>
        </p:nvPicPr>
        <p:blipFill>
          <a:blip r:embed="rId1"/>
          <a:stretch/>
        </p:blipFill>
        <p:spPr>
          <a:xfrm>
            <a:off x="4404600" y="2036160"/>
            <a:ext cx="3105000" cy="4641840"/>
          </a:xfrm>
          <a:prstGeom prst="rect">
            <a:avLst/>
          </a:prstGeom>
          <a:ln>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474480" y="2448000"/>
            <a:ext cx="10386000" cy="2382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43" name="CustomShape 2"/>
          <p:cNvSpPr/>
          <p:nvPr/>
        </p:nvSpPr>
        <p:spPr>
          <a:xfrm>
            <a:off x="363600" y="193320"/>
            <a:ext cx="4232880" cy="58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44" name="CustomShape 3"/>
          <p:cNvSpPr/>
          <p:nvPr/>
        </p:nvSpPr>
        <p:spPr>
          <a:xfrm>
            <a:off x="504000" y="5760000"/>
            <a:ext cx="11148480" cy="59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45" name="CustomShape 4"/>
          <p:cNvSpPr/>
          <p:nvPr/>
        </p:nvSpPr>
        <p:spPr>
          <a:xfrm>
            <a:off x="9648000" y="4014000"/>
            <a:ext cx="2148480" cy="29448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7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4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368000" y="1669320"/>
            <a:ext cx="3661920" cy="292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Picture 356" descr=""/>
          <p:cNvPicPr/>
          <p:nvPr/>
        </p:nvPicPr>
        <p:blipFill>
          <a:blip r:embed="rId1"/>
          <a:stretch/>
        </p:blipFill>
        <p:spPr>
          <a:xfrm>
            <a:off x="483840" y="144000"/>
            <a:ext cx="8578800" cy="6431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13325</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2021-05-09T17:24:40Z</dcterms:modified>
  <cp:revision>2432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