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2/21/2024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04698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
        <p:nvSpPr>
          <p:cNvPr id="4" name="TextBox 3">
            <a:extLst>
              <a:ext uri="{FF2B5EF4-FFF2-40B4-BE49-F238E27FC236}">
                <a16:creationId xmlns:a16="http://schemas.microsoft.com/office/drawing/2014/main" id="{499DD1F9-DC92-12F0-377B-B2B69A9896AC}"/>
              </a:ext>
            </a:extLst>
          </p:cNvPr>
          <p:cNvSpPr txBox="1"/>
          <p:nvPr/>
        </p:nvSpPr>
        <p:spPr>
          <a:xfrm>
            <a:off x="3431704" y="1073049"/>
            <a:ext cx="6096000" cy="369332"/>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35823</TotalTime>
  <Words>24064</Words>
  <Application>Microsoft Office PowerPoint</Application>
  <PresentationFormat>Widescreen</PresentationFormat>
  <Paragraphs>2352</Paragraphs>
  <Slides>286</Slides>
  <Notes>5</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286</vt:i4>
      </vt:variant>
    </vt:vector>
  </HeadingPairs>
  <TitlesOfParts>
    <vt:vector size="31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7254</cp:revision>
  <dcterms:created xsi:type="dcterms:W3CDTF">2015-10-09T06:09:34Z</dcterms:created>
  <dcterms:modified xsi:type="dcterms:W3CDTF">2024-02-21T03:54:11Z</dcterms:modified>
</cp:coreProperties>
</file>