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5"/>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820" r:id="rId135"/>
    <p:sldId id="414" r:id="rId136"/>
    <p:sldId id="821" r:id="rId137"/>
    <p:sldId id="1077" r:id="rId138"/>
    <p:sldId id="1177" r:id="rId139"/>
    <p:sldId id="1535" r:id="rId140"/>
    <p:sldId id="1536" r:id="rId141"/>
    <p:sldId id="1532" r:id="rId142"/>
    <p:sldId id="1533" r:id="rId143"/>
    <p:sldId id="1534" r:id="rId144"/>
    <p:sldId id="1538" r:id="rId145"/>
    <p:sldId id="1539" r:id="rId146"/>
    <p:sldId id="1152" r:id="rId147"/>
    <p:sldId id="1153" r:id="rId148"/>
    <p:sldId id="1537" r:id="rId149"/>
    <p:sldId id="1548" r:id="rId150"/>
    <p:sldId id="1549" r:id="rId151"/>
    <p:sldId id="564" r:id="rId152"/>
    <p:sldId id="1364" r:id="rId153"/>
    <p:sldId id="826" r:id="rId154"/>
    <p:sldId id="566" r:id="rId155"/>
    <p:sldId id="1211" r:id="rId156"/>
    <p:sldId id="1430" r:id="rId157"/>
    <p:sldId id="1460" r:id="rId158"/>
    <p:sldId id="798" r:id="rId159"/>
    <p:sldId id="1215" r:id="rId160"/>
    <p:sldId id="1427" r:id="rId161"/>
    <p:sldId id="1225" r:id="rId162"/>
    <p:sldId id="1212" r:id="rId163"/>
    <p:sldId id="1213" r:id="rId164"/>
    <p:sldId id="1216" r:id="rId165"/>
    <p:sldId id="1210" r:id="rId166"/>
    <p:sldId id="1151" r:id="rId167"/>
    <p:sldId id="1226" r:id="rId168"/>
    <p:sldId id="443" r:id="rId169"/>
    <p:sldId id="445" r:id="rId170"/>
    <p:sldId id="446" r:id="rId171"/>
    <p:sldId id="1293" r:id="rId172"/>
    <p:sldId id="1403" r:id="rId173"/>
    <p:sldId id="1290" r:id="rId174"/>
    <p:sldId id="1294" r:id="rId175"/>
    <p:sldId id="1283" r:id="rId176"/>
    <p:sldId id="440" r:id="rId177"/>
    <p:sldId id="570" r:id="rId178"/>
    <p:sldId id="827" r:id="rId179"/>
    <p:sldId id="453" r:id="rId180"/>
    <p:sldId id="574" r:id="rId181"/>
    <p:sldId id="838" r:id="rId182"/>
    <p:sldId id="839" r:id="rId183"/>
    <p:sldId id="1271" r:id="rId184"/>
    <p:sldId id="1550" r:id="rId185"/>
    <p:sldId id="1551" r:id="rId186"/>
    <p:sldId id="1641" r:id="rId187"/>
    <p:sldId id="1576" r:id="rId188"/>
    <p:sldId id="1577" r:id="rId189"/>
    <p:sldId id="1544" r:id="rId190"/>
    <p:sldId id="1545" r:id="rId191"/>
    <p:sldId id="1635" r:id="rId192"/>
    <p:sldId id="1636" r:id="rId193"/>
    <p:sldId id="1637" r:id="rId194"/>
    <p:sldId id="1639" r:id="rId195"/>
    <p:sldId id="1640" r:id="rId196"/>
    <p:sldId id="1574" r:id="rId197"/>
    <p:sldId id="1575" r:id="rId198"/>
    <p:sldId id="1569" r:id="rId199"/>
    <p:sldId id="1568" r:id="rId200"/>
    <p:sldId id="1573" r:id="rId201"/>
    <p:sldId id="1572" r:id="rId202"/>
    <p:sldId id="1570" r:id="rId203"/>
    <p:sldId id="1578" r:id="rId204"/>
    <p:sldId id="1579" r:id="rId205"/>
    <p:sldId id="1571" r:id="rId206"/>
    <p:sldId id="1580" r:id="rId207"/>
    <p:sldId id="1581" r:id="rId208"/>
    <p:sldId id="1552" r:id="rId209"/>
    <p:sldId id="1553" r:id="rId210"/>
    <p:sldId id="788" r:id="rId211"/>
    <p:sldId id="1546" r:id="rId212"/>
    <p:sldId id="1616" r:id="rId213"/>
    <p:sldId id="1638" r:id="rId2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commentAuthors" Target="commentAuthor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212</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403170292"/>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salue2,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996952"/>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212356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r1, ename, sal  </a:t>
            </a:r>
            <a:r>
              <a:rPr lang="en-IN" dirty="0">
                <a:solidFill>
                  <a:srgbClr val="0077AA"/>
                </a:solidFill>
                <a:latin typeface="Liberation Mono"/>
              </a:rPr>
              <a:t>AS</a:t>
            </a:r>
            <a:r>
              <a:rPr lang="en-IN" dirty="0">
                <a:latin typeface="Liberation Mono"/>
              </a:rPr>
              <a:t> salary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53892</TotalTime>
  <Words>18997</Words>
  <Application>Microsoft Office PowerPoint</Application>
  <PresentationFormat>Widescreen</PresentationFormat>
  <Paragraphs>2497</Paragraphs>
  <Slides>213</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213</vt:i4>
      </vt:variant>
    </vt:vector>
  </HeadingPairs>
  <TitlesOfParts>
    <vt:vector size="230"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12015</cp:revision>
  <dcterms:created xsi:type="dcterms:W3CDTF">2015-10-09T06:09:34Z</dcterms:created>
  <dcterms:modified xsi:type="dcterms:W3CDTF">2023-06-01T08:04:28Z</dcterms:modified>
</cp:coreProperties>
</file>