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86" r:id="rId259"/>
    <p:sldId id="1505" r:id="rId260"/>
    <p:sldId id="1537" r:id="rId261"/>
    <p:sldId id="1550" r:id="rId262"/>
    <p:sldId id="1538" r:id="rId263"/>
    <p:sldId id="1506" r:id="rId264"/>
    <p:sldId id="1583" r:id="rId265"/>
    <p:sldId id="1579" r:id="rId266"/>
    <p:sldId id="1536" r:id="rId267"/>
    <p:sldId id="1508" r:id="rId268"/>
    <p:sldId id="1581" r:id="rId269"/>
    <p:sldId id="1582" r:id="rId270"/>
    <p:sldId id="1577" r:id="rId271"/>
    <p:sldId id="1580" r:id="rId272"/>
    <p:sldId id="1564" r:id="rId273"/>
    <p:sldId id="1563" r:id="rId274"/>
    <p:sldId id="1540" r:id="rId275"/>
    <p:sldId id="1567" r:id="rId276"/>
    <p:sldId id="1541" r:id="rId277"/>
    <p:sldId id="1562" r:id="rId278"/>
    <p:sldId id="1565" r:id="rId279"/>
    <p:sldId id="1569" r:id="rId280"/>
    <p:sldId id="1575" r:id="rId281"/>
    <p:sldId id="1576" r:id="rId282"/>
    <p:sldId id="1566" r:id="rId283"/>
    <p:sldId id="1552" r:id="rId284"/>
    <p:sldId id="1553" r:id="rId285"/>
    <p:sldId id="1578" r:id="rId286"/>
    <p:sldId id="1570" r:id="rId287"/>
    <p:sldId id="1571" r:id="rId288"/>
    <p:sldId id="1572" r:id="rId289"/>
    <p:sldId id="1573" r:id="rId290"/>
    <p:sldId id="1574" r:id="rId291"/>
    <p:sldId id="1087" r:id="rId2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commentAuthors" Target="commentAuthor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smtClean="0">
                <a:solidFill>
                  <a:srgbClr val="FFFF00"/>
                </a:solidFill>
                <a:latin typeface="Arial" pitchFamily="34" charset="0"/>
                <a:cs typeface="Arial" pitchFamily="34" charset="0"/>
              </a:rPr>
              <a:t>() and add new </a:t>
            </a:r>
            <a:r>
              <a:rPr lang="en-IN" sz="3200" b="1" i="1" dirty="0" err="1" smtClean="0">
                <a:solidFill>
                  <a:srgbClr val="FFFF00"/>
                </a:solidFill>
                <a:latin typeface="Arial" pitchFamily="34" charset="0"/>
                <a:cs typeface="Arial" pitchFamily="34" charset="0"/>
              </a:rPr>
              <a:t>doument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smtClean="0">
                <a:solidFill>
                  <a:srgbClr val="6688CC"/>
                </a:solidFill>
                <a:latin typeface="Consolas" panose="020B0609020204030204" pitchFamily="49" charset="0"/>
              </a:rPr>
              <a:t>p.</a:t>
            </a:r>
            <a:r>
              <a:rPr lang="en-IN" sz="160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36791</TotalTime>
  <Words>27904</Words>
  <Application>Microsoft Office PowerPoint</Application>
  <PresentationFormat>Widescreen</PresentationFormat>
  <Paragraphs>2896</Paragraphs>
  <Slides>291</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291</vt:i4>
      </vt:variant>
    </vt:vector>
  </HeadingPairs>
  <TitlesOfParts>
    <vt:vector size="31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7578</cp:revision>
  <dcterms:created xsi:type="dcterms:W3CDTF">2015-10-09T06:09:34Z</dcterms:created>
  <dcterms:modified xsi:type="dcterms:W3CDTF">2024-06-05T07:31:23Z</dcterms:modified>
</cp:coreProperties>
</file>