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7" r:id="rId3"/>
    <p:sldId id="496" r:id="rId4"/>
    <p:sldId id="498" r:id="rId5"/>
    <p:sldId id="499" r:id="rId6"/>
    <p:sldId id="500" r:id="rId7"/>
    <p:sldId id="501"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4" d="100"/>
          <a:sy n="64" d="100"/>
        </p:scale>
        <p:origin x="-738"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41A85463-8A73-4AAF-B006-A8206B2E4A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42539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Need of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41A85463-8A73-4AAF-B006-A8206B2E4A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263691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Tree>
    <p:extLst>
      <p:ext uri="{BB962C8B-B14F-4D97-AF65-F5344CB8AC3E}">
        <p14:creationId xmlns:p14="http://schemas.microsoft.com/office/powerpoint/2010/main" xmlns="" val="42539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a16="http://schemas.microsoft.com/office/drawing/2014/main" xmlns="" id="{80A95AA2-4844-43C8-9208-2E7A2BF1C7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xmlns=""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57939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26" name="Picture 25"/>
          <p:cNvPicPr>
            <a:picLocks noChangeAspect="1"/>
          </p:cNvPicPr>
          <p:nvPr/>
        </p:nvPicPr>
        <p:blipFill>
          <a:blip r:embed="rId2" cstate="print"/>
          <a:stretch>
            <a:fillRect/>
          </a:stretch>
        </p:blipFill>
        <p:spPr>
          <a:xfrm>
            <a:off x="1534686" y="2169080"/>
            <a:ext cx="9131925" cy="1980000"/>
          </a:xfrm>
          <a:prstGeom prst="rect">
            <a:avLst/>
          </a:prstGeom>
        </p:spPr>
      </p:pic>
      <p:pic>
        <p:nvPicPr>
          <p:cNvPr id="10" name="Picture 9">
            <a:extLst>
              <a:ext uri="{FF2B5EF4-FFF2-40B4-BE49-F238E27FC236}">
                <a16:creationId xmlns:a16="http://schemas.microsoft.com/office/drawing/2014/main" xmlns="" id="{DC1AD0D1-FD35-4B55-84D6-1ED3F558EF4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42336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6" name="Picture 25"/>
          <p:cNvPicPr>
            <a:picLocks noChangeAspect="1"/>
          </p:cNvPicPr>
          <p:nvPr/>
        </p:nvPicPr>
        <p:blipFill>
          <a:blip r:embed="rId2" cstate="print"/>
          <a:stretch>
            <a:fillRect/>
          </a:stretch>
        </p:blipFill>
        <p:spPr>
          <a:xfrm>
            <a:off x="1533600" y="2170800"/>
            <a:ext cx="9142810" cy="1981200"/>
          </a:xfrm>
          <a:prstGeom prst="rect">
            <a:avLst/>
          </a:prstGeom>
        </p:spPr>
      </p:pic>
      <p:sp>
        <p:nvSpPr>
          <p:cNvPr id="8" name="Rectangle 7">
            <a:extLst>
              <a:ext uri="{FF2B5EF4-FFF2-40B4-BE49-F238E27FC236}">
                <a16:creationId xmlns:a16="http://schemas.microsoft.com/office/drawing/2014/main" xmlns="" id="{64E59AB9-D23B-4A69-B7D4-4733E25BD424}"/>
              </a:ext>
            </a:extLst>
          </p:cNvPr>
          <p:cNvSpPr/>
          <p:nvPr/>
        </p:nvSpPr>
        <p:spPr>
          <a:xfrm>
            <a:off x="478582" y="522920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a16="http://schemas.microsoft.com/office/drawing/2014/main" xmlns="" id="{D549EEF8-0DDC-4ADB-8B68-691DD0B6B1E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a16="http://schemas.microsoft.com/office/drawing/2014/main" xmlns=""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316040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1533600" y="2170800"/>
            <a:ext cx="9095812" cy="1695884"/>
          </a:xfrm>
          <a:prstGeom prst="rect">
            <a:avLst/>
          </a:prstGeom>
        </p:spPr>
      </p:pic>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a16="http://schemas.microsoft.com/office/drawing/2014/main" xmlns="" id="{673C5F90-0D53-4822-96AD-E561FE022953}"/>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xmlns=""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22109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1533600" y="2170800"/>
            <a:ext cx="9066620" cy="1714500"/>
          </a:xfrm>
          <a:prstGeom prst="rect">
            <a:avLst/>
          </a:prstGeom>
        </p:spPr>
      </p:pic>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a16="http://schemas.microsoft.com/office/drawing/2014/main" xmlns="" id="{09BC3450-AA35-49AC-835F-AD0371AC796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xmlns=""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35061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51174</TotalTime>
  <Words>343</Words>
  <Application>Microsoft Office PowerPoint</Application>
  <PresentationFormat>Custom</PresentationFormat>
  <Paragraphs>33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2920</cp:revision>
  <dcterms:created xsi:type="dcterms:W3CDTF">2019-04-24T09:11:59Z</dcterms:created>
  <dcterms:modified xsi:type="dcterms:W3CDTF">2020-06-05T06:12:07Z</dcterms:modified>
</cp:coreProperties>
</file>