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7" r:id="rId2"/>
    <p:sldId id="508" r:id="rId3"/>
    <p:sldId id="501" r:id="rId4"/>
    <p:sldId id="502" r:id="rId5"/>
    <p:sldId id="506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>
        <p:scale>
          <a:sx n="66" d="100"/>
          <a:sy n="66" d="100"/>
        </p:scale>
        <p:origin x="-654" y="-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5AE1-8B73-453E-AD5C-7AC64EE599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97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702" y="260648"/>
            <a:ext cx="9153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34566" y="342900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inner join is one of the most commonly used joins in SQL. The inner join clause allows you to query data from two or more related tables.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559" y="4471952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INNER JOIN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performs a JOIN against equality or matching column(s) values of the associated tables. An equal sign (=) is used as comparison operator in the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ON clause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EQUI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 performs a JOIN against equality or matching column(s) values of the associated tables. An equal sign (=) is used as comparison operator in the WHERE clause 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574" y="836712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 an  </a:t>
            </a:r>
            <a:r>
              <a:rPr lang="en-US" b="1" dirty="0" smtClean="0"/>
              <a:t>INNER JOIN</a:t>
            </a:r>
            <a:r>
              <a:rPr lang="en-US" dirty="0" smtClean="0"/>
              <a:t> when you need to match rows from two tables. Rows that match remain in the result, those that don't are rejected. The match condition is commonly called the </a:t>
            </a:r>
            <a:r>
              <a:rPr lang="en-US" b="1" dirty="0" smtClean="0"/>
              <a:t>join</a:t>
            </a:r>
            <a:r>
              <a:rPr lang="en-US" dirty="0" smtClean="0"/>
              <a:t> condition</a:t>
            </a:r>
            <a:r>
              <a:rPr lang="en-US" dirty="0" smtClean="0"/>
              <a:t>. </a:t>
            </a:r>
            <a:r>
              <a:rPr lang="en-US" dirty="0" smtClean="0">
                <a:latin typeface="Palatino Linotype" pitchFamily="18" charset="0"/>
              </a:rPr>
              <a:t>Inner/ equi Join</a:t>
            </a:r>
            <a:r>
              <a:rPr lang="en-IN" dirty="0" smtClean="0">
                <a:latin typeface="Palatino Linotype" pitchFamily="18" charset="0"/>
              </a:rPr>
              <a:t> returns rows when there is at least one match in both tables</a:t>
            </a:r>
            <a:r>
              <a:rPr lang="en-IN" dirty="0" smtClean="0">
                <a:latin typeface="Palatino Linotype" pitchFamily="18" charset="0"/>
              </a:rPr>
              <a:t>.</a:t>
            </a:r>
            <a:endParaRPr lang="en-IN" dirty="0" smtClean="0"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582" y="2134597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table illustrates the inner join of two tables T1 (1,2,3,4,5) and T2 (A,B,C,D). The result includes rows: (2,A), (3,B),a dn (4,C) as they have the same patterns.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32" y="2996952"/>
            <a:ext cx="856870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name and datatypes.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 Natural Join, If there is no condition specifies then it returns the rows based on the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&lt;table_references&gt;, &lt;table_references&gt; WHERE table1.column-name = table2.column-name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dirty="0">
                <a:latin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574" y="1196752"/>
            <a:ext cx="11233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</a:t>
            </a:r>
            <a:r>
              <a:rPr lang="en-US" sz="2000" dirty="0">
                <a:uFill>
                  <a:solidFill>
                    <a:srgbClr val="FF0000"/>
                  </a:solidFill>
                </a:uFill>
                <a:latin typeface="Liberation Mono"/>
              </a:rPr>
              <a:t>&gt; </a:t>
            </a:r>
            <a:r>
              <a:rPr lang="en-US" sz="2000" dirty="0">
                <a:latin typeface="Liberation Mono"/>
              </a:rPr>
              <a:t>[INNER] JOIN &lt;table_references&gt; ON table1.column-name = table2.column-name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9CE1C2-C3EE-4C9B-8F08-A833D4695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solidFill>
                  <a:srgbClr val="0077AA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</a:t>
            </a:r>
            <a:r>
              <a:rPr lang="en-IN" dirty="0" smtClean="0">
                <a:latin typeface="Arial" panose="020B0604020202020204" pitchFamily="34" charset="0"/>
              </a:rPr>
              <a:t>s </a:t>
            </a:r>
            <a:r>
              <a:rPr lang="en-IN" b="1" dirty="0" smtClean="0">
                <a:latin typeface="Arial" panose="020B0604020202020204" pitchFamily="34" charset="0"/>
              </a:rPr>
              <a:t>INNER 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b="1" dirty="0" smtClean="0">
                <a:latin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5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51275</TotalTime>
  <Words>374</Words>
  <Application>Microsoft Office PowerPoint</Application>
  <PresentationFormat>Custom</PresentationFormat>
  <Paragraphs>30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2948</cp:revision>
  <dcterms:created xsi:type="dcterms:W3CDTF">2019-04-24T09:11:59Z</dcterms:created>
  <dcterms:modified xsi:type="dcterms:W3CDTF">2020-06-06T04:43:42Z</dcterms:modified>
</cp:coreProperties>
</file>