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3"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1181" r:id="rId30"/>
    <p:sldId id="1182" r:id="rId31"/>
    <p:sldId id="1321" r:id="rId32"/>
    <p:sldId id="864" r:id="rId33"/>
    <p:sldId id="1179" r:id="rId34"/>
    <p:sldId id="1183" r:id="rId35"/>
    <p:sldId id="1322" r:id="rId36"/>
    <p:sldId id="1323" r:id="rId37"/>
    <p:sldId id="1324" r:id="rId38"/>
    <p:sldId id="1325" r:id="rId39"/>
    <p:sldId id="1326" r:id="rId40"/>
    <p:sldId id="1327" r:id="rId41"/>
    <p:sldId id="1328" r:id="rId42"/>
    <p:sldId id="1329" r:id="rId43"/>
    <p:sldId id="1330" r:id="rId44"/>
    <p:sldId id="1331" r:id="rId45"/>
    <p:sldId id="1332" r:id="rId46"/>
    <p:sldId id="1335" r:id="rId47"/>
    <p:sldId id="133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900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0" i="0" dirty="0">
                <a:solidFill>
                  <a:srgbClr val="000000"/>
                </a:solidFill>
                <a:effectLst/>
                <a:latin typeface="Arial" panose="020B0604020202020204" pitchFamily="34" charset="0"/>
                <a:cs typeface="Arial" panose="020B0604020202020204" pitchFamily="34" charset="0"/>
              </a:rPr>
              <a:t>Decimal to Binary</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dirty="0">
                <a:solidFill>
                  <a:srgbClr val="000000"/>
                </a:solidFill>
                <a:latin typeface="Arial" panose="020B0604020202020204" pitchFamily="34" charset="0"/>
                <a:cs typeface="Arial" panose="020B0604020202020204" pitchFamily="34" charset="0"/>
              </a:rPr>
              <a:t>Decimal to Octal</a:t>
            </a:r>
          </a:p>
          <a:p>
            <a:pPr algn="l"/>
            <a:endParaRPr lang="en-US"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pPr algn="l"/>
            <a:r>
              <a:rPr lang="en-US" sz="2000" b="0" i="0" dirty="0">
                <a:solidFill>
                  <a:srgbClr val="000000"/>
                </a:solidFill>
                <a:effectLst/>
                <a:latin typeface="Arial" panose="020B0604020202020204" pitchFamily="34" charset="0"/>
                <a:cs typeface="Arial" panose="020B0604020202020204" pitchFamily="34" charset="0"/>
              </a:rPr>
              <a:t>Decimal to Hexadecimal</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636912"/>
            <a:ext cx="650749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49315</TotalTime>
  <Words>3843</Words>
  <Application>Microsoft Office PowerPoint</Application>
  <PresentationFormat>Widescreen</PresentationFormat>
  <Paragraphs>399</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Arial</vt:lpstr>
      <vt:lpstr>Bookman Old Style</vt:lpstr>
      <vt:lpstr>Calibri</vt:lpstr>
      <vt:lpstr>Consolas</vt:lpstr>
      <vt:lpstr>Gill Sans MT</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11106</cp:revision>
  <dcterms:created xsi:type="dcterms:W3CDTF">2015-10-09T06:09:34Z</dcterms:created>
  <dcterms:modified xsi:type="dcterms:W3CDTF">2023-09-14T07:54:59Z</dcterms:modified>
</cp:coreProperties>
</file>