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4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60" r:id="rId30"/>
    <p:sldId id="1451" r:id="rId31"/>
    <p:sldId id="1452" r:id="rId32"/>
    <p:sldId id="1457" r:id="rId33"/>
    <p:sldId id="1465" r:id="rId34"/>
    <p:sldId id="1454" r:id="rId35"/>
    <p:sldId id="1456" r:id="rId36"/>
    <p:sldId id="1455" r:id="rId37"/>
    <p:sldId id="1458" r:id="rId38"/>
    <p:sldId id="1461" r:id="rId39"/>
    <p:sldId id="1462" r:id="rId40"/>
    <p:sldId id="1463" r:id="rId41"/>
    <p:sldId id="1464" r:id="rId42"/>
    <p:sldId id="1469" r:id="rId43"/>
    <p:sldId id="1470" r:id="rId44"/>
    <p:sldId id="1472" r:id="rId45"/>
    <p:sldId id="947" r:id="rId46"/>
    <p:sldId id="1446" r:id="rId47"/>
    <p:sldId id="1444" r:id="rId48"/>
    <p:sldId id="1445" r:id="rId49"/>
    <p:sldId id="1450" r:id="rId50"/>
    <p:sldId id="1468" r:id="rId51"/>
    <p:sldId id="1430" r:id="rId52"/>
    <p:sldId id="1431" r:id="rId53"/>
    <p:sldId id="1432" r:id="rId54"/>
    <p:sldId id="1433" r:id="rId55"/>
    <p:sldId id="1471" r:id="rId56"/>
    <p:sldId id="1442" r:id="rId57"/>
    <p:sldId id="1447" r:id="rId58"/>
    <p:sldId id="1448" r:id="rId59"/>
    <p:sldId id="1449" r:id="rId60"/>
    <p:sldId id="1424" r:id="rId61"/>
    <p:sldId id="1421" r:id="rId62"/>
    <p:sldId id="350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122"/>
    <a:srgbClr val="FD8603"/>
    <a:srgbClr val="329909"/>
    <a:srgbClr val="7E007E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46600" y="4509120"/>
            <a:ext cx="116874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increase or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set_items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9B12-F582-4473-A56C-7E3CEE4426DC}"/>
              </a:ext>
            </a:extLst>
          </p:cNvPr>
          <p:cNvSpPr txBox="1"/>
          <p:nvPr/>
        </p:nvSpPr>
        <p:spPr>
          <a:xfrm>
            <a:off x="246600" y="4895551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'{"id":2,"title":"mongoDB", "author": ["Author1", "Author2", "Author3"], "publisher":["Publisher1", "Publisher2"],"address": {"line1":"paud Road",  "city":"pune", "state":"MH", "pin":100011} }'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TTL</a:t>
            </a:r>
            <a:r>
              <a:rPr lang="en-IN" dirty="0">
                <a:latin typeface="Consolas" panose="020B0609020204030204" pitchFamily="49" charset="0"/>
              </a:rPr>
              <a:t> 50;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map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set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list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95626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{'ruhan'}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0ADB939-8AEC-47EC-8B01-ED6AB8A20258}"/>
              </a:ext>
            </a:extLst>
          </p:cNvPr>
          <p:cNvSpPr/>
          <p:nvPr/>
        </p:nvSpPr>
        <p:spPr>
          <a:xfrm>
            <a:off x="246600" y="1426419"/>
            <a:ext cx="1168740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39419"/>
              </p:ext>
            </p:extLst>
          </p:nvPr>
        </p:nvGraphicFramePr>
        <p:xfrm>
          <a:off x="335360" y="4786352"/>
          <a:ext cx="1152127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807206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14226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CAPTURE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DESCRIBE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39902</TotalTime>
  <Words>4410</Words>
  <Application>Microsoft Office PowerPoint</Application>
  <PresentationFormat>Widescreen</PresentationFormat>
  <Paragraphs>479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80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8997</cp:revision>
  <dcterms:created xsi:type="dcterms:W3CDTF">2015-10-09T06:09:34Z</dcterms:created>
  <dcterms:modified xsi:type="dcterms:W3CDTF">2022-04-16T06:22:06Z</dcterms:modified>
</cp:coreProperties>
</file>