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05" r:id="rId256"/>
    <p:sldId id="1537" r:id="rId257"/>
    <p:sldId id="1550" r:id="rId258"/>
    <p:sldId id="1538" r:id="rId259"/>
    <p:sldId id="1506" r:id="rId260"/>
    <p:sldId id="1507" r:id="rId261"/>
    <p:sldId id="1536" r:id="rId262"/>
    <p:sldId id="1508" r:id="rId263"/>
    <p:sldId id="1564" r:id="rId264"/>
    <p:sldId id="1563" r:id="rId265"/>
    <p:sldId id="1540" r:id="rId266"/>
    <p:sldId id="1541" r:id="rId267"/>
    <p:sldId id="1562" r:id="rId268"/>
    <p:sldId id="1565" r:id="rId269"/>
    <p:sldId id="1566" r:id="rId270"/>
    <p:sldId id="1552" r:id="rId271"/>
    <p:sldId id="1553" r:id="rId272"/>
    <p:sldId id="1554" r:id="rId273"/>
    <p:sldId id="1555" r:id="rId274"/>
    <p:sldId id="1556" r:id="rId275"/>
    <p:sldId id="1557" r:id="rId276"/>
    <p:sldId id="1558" r:id="rId277"/>
    <p:sldId id="1559" r:id="rId278"/>
    <p:sldId id="1560" r:id="rId279"/>
    <p:sldId id="1561" r:id="rId280"/>
    <p:sldId id="1087" r:id="rId2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commentAuthors" Target="commentAuthor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1107631"/>
            <a:ext cx="5346335"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dirty="0">
                <a:solidFill>
                  <a:srgbClr val="B22251"/>
                </a:solidFill>
                <a:latin typeface="Consolas" panose="020B0609020204030204" pitchFamily="49" charset="0"/>
              </a:rPr>
              <a:t>node</a:t>
            </a:r>
            <a:r>
              <a:rPr lang="en-IN" sz="1600" dirty="0">
                <a:latin typeface="Consolas" panose="020B0609020204030204" pitchFamily="49" charset="0"/>
              </a:rPr>
              <a:t> .\app.js</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09112"/>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039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$literal: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a:t>
                      </a:r>
                      <a:r>
                        <a:rPr lang="en-US" dirty="0" smtClean="0">
                          <a:latin typeface="Source Code Pro" panose="020B0509030403020204" pitchFamily="49" charset="0"/>
                          <a:ea typeface="Source Code Pro" panose="020B0509030403020204" pitchFamily="49" charset="0"/>
                        </a:rPr>
                        <a:t>get the movie duration from the user and fetch </a:t>
                      </a:r>
                      <a:r>
                        <a:rPr lang="en-US" dirty="0" smtClean="0">
                          <a:latin typeface="Source Code Pro" panose="020B0509030403020204" pitchFamily="49" charset="0"/>
                          <a:ea typeface="Source Code Pro" panose="020B0509030403020204" pitchFamily="49" charset="0"/>
                        </a:rPr>
                        <a:t>all document from ‘movies’ collection </a:t>
                      </a:r>
                      <a:r>
                        <a:rPr lang="en-US" dirty="0" smtClean="0">
                          <a:latin typeface="Source Code Pro" panose="020B0509030403020204" pitchFamily="49" charset="0"/>
                          <a:ea typeface="Source Code Pro" panose="020B0509030403020204" pitchFamily="49" charset="0"/>
                        </a:rPr>
                        <a:t>for the give duration using </a:t>
                      </a:r>
                      <a:r>
                        <a:rPr lang="en-US" dirty="0" smtClean="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a:t>
            </a:r>
            <a:r>
              <a:rPr lang="en-IN" sz="3200" b="1" i="1" dirty="0" smtClean="0">
                <a:solidFill>
                  <a:srgbClr val="FFFF00"/>
                </a:solidFill>
                <a:latin typeface="Arial" pitchFamily="34" charset="0"/>
                <a:cs typeface="Arial" pitchFamily="34" charset="0"/>
              </a:rPr>
              <a:t>},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36470</TotalTime>
  <Words>24737</Words>
  <Application>Microsoft Office PowerPoint</Application>
  <PresentationFormat>Widescreen</PresentationFormat>
  <Paragraphs>2569</Paragraphs>
  <Slides>280</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280</vt:i4>
      </vt:variant>
    </vt:vector>
  </HeadingPairs>
  <TitlesOfParts>
    <vt:vector size="30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7423</cp:revision>
  <dcterms:created xsi:type="dcterms:W3CDTF">2015-10-09T06:09:34Z</dcterms:created>
  <dcterms:modified xsi:type="dcterms:W3CDTF">2024-05-14T06:22:35Z</dcterms:modified>
</cp:coreProperties>
</file>