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68" r:id="rId256"/>
    <p:sldId id="1505" r:id="rId257"/>
    <p:sldId id="1537" r:id="rId258"/>
    <p:sldId id="1550" r:id="rId259"/>
    <p:sldId id="1538" r:id="rId260"/>
    <p:sldId id="1506" r:id="rId261"/>
    <p:sldId id="1507" r:id="rId262"/>
    <p:sldId id="1536" r:id="rId263"/>
    <p:sldId id="1508" r:id="rId264"/>
    <p:sldId id="1564" r:id="rId265"/>
    <p:sldId id="1563" r:id="rId266"/>
    <p:sldId id="1540" r:id="rId267"/>
    <p:sldId id="1567" r:id="rId268"/>
    <p:sldId id="1541" r:id="rId269"/>
    <p:sldId id="1562" r:id="rId270"/>
    <p:sldId id="1565" r:id="rId271"/>
    <p:sldId id="1566" r:id="rId272"/>
    <p:sldId id="1552" r:id="rId273"/>
    <p:sldId id="1553" r:id="rId274"/>
    <p:sldId id="1554" r:id="rId275"/>
    <p:sldId id="1555" r:id="rId276"/>
    <p:sldId id="1556" r:id="rId277"/>
    <p:sldId id="1557" r:id="rId278"/>
    <p:sldId id="1558" r:id="rId279"/>
    <p:sldId id="1559" r:id="rId280"/>
    <p:sldId id="1560" r:id="rId281"/>
    <p:sldId id="1561" r:id="rId282"/>
    <p:sldId id="1087" r:id="rId2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commentAuthors" Target="commentAuthor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tableStyles" Target="tableStyle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1107631"/>
            <a:ext cx="5346335"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dirty="0">
                <a:solidFill>
                  <a:srgbClr val="B22251"/>
                </a:solidFill>
                <a:latin typeface="Consolas" panose="020B0609020204030204" pitchFamily="49" charset="0"/>
              </a:rPr>
              <a:t>node</a:t>
            </a:r>
            <a:r>
              <a:rPr lang="en-IN" sz="1600" dirty="0">
                <a:latin typeface="Consolas" panose="020B0609020204030204" pitchFamily="49" charset="0"/>
              </a:rPr>
              <a:t> .\app.js</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db.createCollection()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operation – 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7" name="Rectangle 6"/>
          <p:cNvSpPr/>
          <p:nvPr/>
        </p:nvSpPr>
        <p:spPr>
          <a:xfrm>
            <a:off x="262800" y="1311146"/>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insertMany()</a:t>
            </a:r>
          </a:p>
        </p:txBody>
      </p:sp>
      <p:sp>
        <p:nvSpPr>
          <p:cNvPr id="2" name="Rectangle 1"/>
          <p:cNvSpPr/>
          <p:nvPr/>
        </p:nvSpPr>
        <p:spPr>
          <a:xfrm>
            <a:off x="119336" y="1326535"/>
            <a:ext cx="11881320" cy="432426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smtClean="0">
                <a:solidFill>
                  <a:srgbClr val="6688CC"/>
                </a:solidFill>
                <a:latin typeface="Consolas" panose="020B0609020204030204" pitchFamily="49" charset="0"/>
              </a:rPr>
              <a:t>a</a:t>
            </a:r>
            <a:r>
              <a:rPr lang="en-IN" sz="1600" dirty="0" smtClean="0">
                <a:solidFill>
                  <a:srgbClr val="225588"/>
                </a:solidFill>
                <a:latin typeface="Consolas" panose="020B0609020204030204" pitchFamily="49" charset="0"/>
              </a:rPr>
              <a:t>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a:solidFill>
                  <a:srgbClr val="6688CC"/>
                </a:solidFill>
                <a:latin typeface="Consolas" panose="020B0609020204030204" pitchFamily="49" charset="0"/>
              </a:rPr>
              <a:t> </a:t>
            </a:r>
            <a:r>
              <a:rPr lang="en-IN" sz="1600">
                <a:solidFill>
                  <a:srgbClr val="225588"/>
                </a:solidFill>
                <a:latin typeface="Consolas" panose="020B0609020204030204" pitchFamily="49" charset="0"/>
              </a:rPr>
              <a:t>await</a:t>
            </a:r>
            <a:r>
              <a:rPr lang="en-IN" sz="1600">
                <a:solidFill>
                  <a:srgbClr val="6688CC"/>
                </a:solidFill>
                <a:latin typeface="Consolas" panose="020B0609020204030204" pitchFamily="49" charset="0"/>
              </a:rPr>
              <a:t> client.</a:t>
            </a:r>
            <a:r>
              <a:rPr lang="en-IN" sz="1600">
                <a:solidFill>
                  <a:srgbClr val="DDBB88"/>
                </a:solidFill>
                <a:latin typeface="Consolas" panose="020B0609020204030204" pitchFamily="49" charset="0"/>
              </a:rPr>
              <a:t>connect</a:t>
            </a:r>
            <a:r>
              <a:rPr lang="en-IN" sz="160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2" name="Rectangle 1"/>
          <p:cNvSpPr/>
          <p:nvPr/>
        </p:nvSpPr>
        <p:spPr>
          <a:xfrm>
            <a:off x="262800" y="1610791"/>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find()</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58614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r>
              <a:rPr lang="en-IN" sz="400">
                <a:solidFill>
                  <a:srgbClr val="6688CC"/>
                </a:solidFill>
                <a:latin typeface="Consolas" panose="020B0609020204030204" pitchFamily="49" charset="0"/>
              </a:rPr>
              <a:t> </a:t>
            </a:r>
            <a:endParaRPr lang="en-IN" sz="40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55536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$literal: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5678380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25043350"/>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521844176"/>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0788558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26766163"/>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270534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71227846"/>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02925606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36533</TotalTime>
  <Words>25250</Words>
  <Application>Microsoft Office PowerPoint</Application>
  <PresentationFormat>Widescreen</PresentationFormat>
  <Paragraphs>2633</Paragraphs>
  <Slides>282</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282</vt:i4>
      </vt:variant>
    </vt:vector>
  </HeadingPairs>
  <TitlesOfParts>
    <vt:vector size="30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7446</cp:revision>
  <dcterms:created xsi:type="dcterms:W3CDTF">2015-10-09T06:09:34Z</dcterms:created>
  <dcterms:modified xsi:type="dcterms:W3CDTF">2024-05-16T06:42:17Z</dcterms:modified>
</cp:coreProperties>
</file>