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58"/>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925" r:id="rId17"/>
    <p:sldId id="852" r:id="rId18"/>
    <p:sldId id="853" r:id="rId19"/>
    <p:sldId id="717" r:id="rId20"/>
    <p:sldId id="718" r:id="rId21"/>
    <p:sldId id="719" r:id="rId22"/>
    <p:sldId id="720" r:id="rId23"/>
    <p:sldId id="613" r:id="rId24"/>
    <p:sldId id="873" r:id="rId25"/>
    <p:sldId id="874" r:id="rId26"/>
    <p:sldId id="614" r:id="rId27"/>
    <p:sldId id="872" r:id="rId28"/>
    <p:sldId id="623" r:id="rId29"/>
    <p:sldId id="576" r:id="rId30"/>
    <p:sldId id="641" r:id="rId31"/>
    <p:sldId id="630" r:id="rId32"/>
    <p:sldId id="608" r:id="rId33"/>
    <p:sldId id="612" r:id="rId34"/>
    <p:sldId id="611" r:id="rId35"/>
    <p:sldId id="707" r:id="rId36"/>
    <p:sldId id="805" r:id="rId37"/>
    <p:sldId id="708" r:id="rId38"/>
    <p:sldId id="709" r:id="rId39"/>
    <p:sldId id="818" r:id="rId40"/>
    <p:sldId id="819" r:id="rId41"/>
    <p:sldId id="734" r:id="rId42"/>
    <p:sldId id="820" r:id="rId43"/>
    <p:sldId id="735" r:id="rId44"/>
    <p:sldId id="821" r:id="rId45"/>
    <p:sldId id="617" r:id="rId46"/>
    <p:sldId id="841" r:id="rId47"/>
    <p:sldId id="878" r:id="rId48"/>
    <p:sldId id="879" r:id="rId49"/>
    <p:sldId id="880" r:id="rId50"/>
    <p:sldId id="822" r:id="rId51"/>
    <p:sldId id="800" r:id="rId52"/>
    <p:sldId id="823" r:id="rId53"/>
    <p:sldId id="609" r:id="rId54"/>
    <p:sldId id="610" r:id="rId55"/>
    <p:sldId id="824" r:id="rId56"/>
    <p:sldId id="588" r:id="rId57"/>
    <p:sldId id="633" r:id="rId58"/>
    <p:sldId id="635" r:id="rId59"/>
    <p:sldId id="637" r:id="rId60"/>
    <p:sldId id="634" r:id="rId61"/>
    <p:sldId id="795" r:id="rId62"/>
    <p:sldId id="772" r:id="rId63"/>
    <p:sldId id="773" r:id="rId64"/>
    <p:sldId id="769" r:id="rId65"/>
    <p:sldId id="847" r:id="rId66"/>
    <p:sldId id="765" r:id="rId67"/>
    <p:sldId id="766" r:id="rId68"/>
    <p:sldId id="767" r:id="rId69"/>
    <p:sldId id="768" r:id="rId70"/>
    <p:sldId id="840" r:id="rId71"/>
    <p:sldId id="750" r:id="rId72"/>
    <p:sldId id="629" r:id="rId73"/>
    <p:sldId id="837" r:id="rId74"/>
    <p:sldId id="838" r:id="rId75"/>
    <p:sldId id="839" r:id="rId76"/>
    <p:sldId id="826" r:id="rId77"/>
    <p:sldId id="673" r:id="rId78"/>
    <p:sldId id="674" r:id="rId79"/>
    <p:sldId id="845" r:id="rId80"/>
    <p:sldId id="881" r:id="rId81"/>
    <p:sldId id="807" r:id="rId82"/>
    <p:sldId id="702" r:id="rId83"/>
    <p:sldId id="701" r:id="rId84"/>
    <p:sldId id="703" r:id="rId85"/>
    <p:sldId id="704" r:id="rId86"/>
    <p:sldId id="705" r:id="rId87"/>
    <p:sldId id="706" r:id="rId88"/>
    <p:sldId id="848" r:id="rId89"/>
    <p:sldId id="849" r:id="rId90"/>
    <p:sldId id="850" r:id="rId91"/>
    <p:sldId id="827" r:id="rId92"/>
    <p:sldId id="737" r:id="rId93"/>
    <p:sldId id="861" r:id="rId94"/>
    <p:sldId id="842" r:id="rId95"/>
    <p:sldId id="843" r:id="rId96"/>
    <p:sldId id="844" r:id="rId97"/>
    <p:sldId id="740" r:id="rId98"/>
    <p:sldId id="741" r:id="rId99"/>
    <p:sldId id="742" r:id="rId100"/>
    <p:sldId id="832" r:id="rId101"/>
    <p:sldId id="739" r:id="rId102"/>
    <p:sldId id="828" r:id="rId103"/>
    <p:sldId id="743" r:id="rId104"/>
    <p:sldId id="744" r:id="rId105"/>
    <p:sldId id="808" r:id="rId106"/>
    <p:sldId id="714" r:id="rId107"/>
    <p:sldId id="724" r:id="rId108"/>
    <p:sldId id="725" r:id="rId109"/>
    <p:sldId id="726" r:id="rId110"/>
    <p:sldId id="727" r:id="rId111"/>
    <p:sldId id="728" r:id="rId112"/>
    <p:sldId id="809" r:id="rId113"/>
    <p:sldId id="751" r:id="rId114"/>
    <p:sldId id="752" r:id="rId115"/>
    <p:sldId id="753" r:id="rId116"/>
    <p:sldId id="755" r:id="rId117"/>
    <p:sldId id="756" r:id="rId118"/>
    <p:sldId id="757" r:id="rId119"/>
    <p:sldId id="758" r:id="rId120"/>
    <p:sldId id="759" r:id="rId121"/>
    <p:sldId id="812" r:id="rId122"/>
    <p:sldId id="749" r:id="rId123"/>
    <p:sldId id="811" r:id="rId124"/>
    <p:sldId id="746" r:id="rId125"/>
    <p:sldId id="774" r:id="rId126"/>
    <p:sldId id="775" r:id="rId127"/>
    <p:sldId id="747" r:id="rId128"/>
    <p:sldId id="829" r:id="rId129"/>
    <p:sldId id="776" r:id="rId130"/>
    <p:sldId id="810" r:id="rId131"/>
    <p:sldId id="710" r:id="rId132"/>
    <p:sldId id="712" r:id="rId133"/>
    <p:sldId id="711" r:id="rId134"/>
    <p:sldId id="713" r:id="rId135"/>
    <p:sldId id="729" r:id="rId136"/>
    <p:sldId id="730" r:id="rId137"/>
    <p:sldId id="731" r:id="rId138"/>
    <p:sldId id="732" r:id="rId139"/>
    <p:sldId id="733" r:id="rId140"/>
    <p:sldId id="813" r:id="rId141"/>
    <p:sldId id="721" r:id="rId142"/>
    <p:sldId id="722" r:id="rId143"/>
    <p:sldId id="794" r:id="rId144"/>
    <p:sldId id="854" r:id="rId145"/>
    <p:sldId id="856" r:id="rId146"/>
    <p:sldId id="857" r:id="rId147"/>
    <p:sldId id="858" r:id="rId148"/>
    <p:sldId id="814" r:id="rId149"/>
    <p:sldId id="639" r:id="rId150"/>
    <p:sldId id="645" r:id="rId151"/>
    <p:sldId id="640" r:id="rId152"/>
    <p:sldId id="644" r:id="rId153"/>
    <p:sldId id="653" r:id="rId154"/>
    <p:sldId id="646" r:id="rId155"/>
    <p:sldId id="647" r:id="rId156"/>
    <p:sldId id="648" r:id="rId157"/>
    <p:sldId id="654" r:id="rId158"/>
    <p:sldId id="649" r:id="rId159"/>
    <p:sldId id="655" r:id="rId160"/>
    <p:sldId id="650" r:id="rId161"/>
    <p:sldId id="651" r:id="rId162"/>
    <p:sldId id="652" r:id="rId163"/>
    <p:sldId id="656" r:id="rId164"/>
    <p:sldId id="658" r:id="rId165"/>
    <p:sldId id="870" r:id="rId166"/>
    <p:sldId id="671" r:id="rId167"/>
    <p:sldId id="660" r:id="rId168"/>
    <p:sldId id="672" r:id="rId169"/>
    <p:sldId id="698" r:id="rId170"/>
    <p:sldId id="699" r:id="rId171"/>
    <p:sldId id="661" r:id="rId172"/>
    <p:sldId id="700" r:id="rId173"/>
    <p:sldId id="662" r:id="rId174"/>
    <p:sldId id="663" r:id="rId175"/>
    <p:sldId id="859" r:id="rId176"/>
    <p:sldId id="642" r:id="rId177"/>
    <p:sldId id="643" r:id="rId178"/>
    <p:sldId id="777" r:id="rId179"/>
    <p:sldId id="607" r:id="rId180"/>
    <p:sldId id="834" r:id="rId181"/>
    <p:sldId id="585" r:id="rId182"/>
    <p:sldId id="605" r:id="rId183"/>
    <p:sldId id="860" r:id="rId184"/>
    <p:sldId id="606" r:id="rId185"/>
    <p:sldId id="764" r:id="rId186"/>
    <p:sldId id="833" r:id="rId187"/>
    <p:sldId id="862" r:id="rId188"/>
    <p:sldId id="762" r:id="rId189"/>
    <p:sldId id="863" r:id="rId190"/>
    <p:sldId id="763" r:id="rId191"/>
    <p:sldId id="871" r:id="rId192"/>
    <p:sldId id="804" r:id="rId193"/>
    <p:sldId id="893" r:id="rId194"/>
    <p:sldId id="587" r:id="rId195"/>
    <p:sldId id="760" r:id="rId196"/>
    <p:sldId id="761" r:id="rId197"/>
    <p:sldId id="882" r:id="rId198"/>
    <p:sldId id="877" r:id="rId199"/>
    <p:sldId id="888" r:id="rId200"/>
    <p:sldId id="883" r:id="rId201"/>
    <p:sldId id="892" r:id="rId202"/>
    <p:sldId id="884" r:id="rId203"/>
    <p:sldId id="891" r:id="rId204"/>
    <p:sldId id="885" r:id="rId205"/>
    <p:sldId id="889" r:id="rId206"/>
    <p:sldId id="886" r:id="rId207"/>
    <p:sldId id="890" r:id="rId208"/>
    <p:sldId id="815" r:id="rId209"/>
    <p:sldId id="790" r:id="rId210"/>
    <p:sldId id="791" r:id="rId211"/>
    <p:sldId id="792" r:id="rId212"/>
    <p:sldId id="816" r:id="rId213"/>
    <p:sldId id="675" r:id="rId214"/>
    <p:sldId id="676" r:id="rId215"/>
    <p:sldId id="801" r:id="rId216"/>
    <p:sldId id="802" r:id="rId217"/>
    <p:sldId id="689" r:id="rId218"/>
    <p:sldId id="770" r:id="rId219"/>
    <p:sldId id="771" r:id="rId220"/>
    <p:sldId id="867" r:id="rId221"/>
    <p:sldId id="868" r:id="rId222"/>
    <p:sldId id="869" r:id="rId223"/>
    <p:sldId id="864" r:id="rId224"/>
    <p:sldId id="793" r:id="rId225"/>
    <p:sldId id="778" r:id="rId226"/>
    <p:sldId id="780" r:id="rId227"/>
    <p:sldId id="781" r:id="rId228"/>
    <p:sldId id="783" r:id="rId229"/>
    <p:sldId id="785" r:id="rId230"/>
    <p:sldId id="786" r:id="rId231"/>
    <p:sldId id="831" r:id="rId232"/>
    <p:sldId id="788" r:id="rId233"/>
    <p:sldId id="787" r:id="rId234"/>
    <p:sldId id="789" r:id="rId235"/>
    <p:sldId id="797" r:id="rId236"/>
    <p:sldId id="796" r:id="rId237"/>
    <p:sldId id="836" r:id="rId238"/>
    <p:sldId id="866" r:id="rId239"/>
    <p:sldId id="909" r:id="rId240"/>
    <p:sldId id="908" r:id="rId241"/>
    <p:sldId id="910" r:id="rId242"/>
    <p:sldId id="911" r:id="rId243"/>
    <p:sldId id="912" r:id="rId244"/>
    <p:sldId id="913" r:id="rId245"/>
    <p:sldId id="914" r:id="rId246"/>
    <p:sldId id="915" r:id="rId247"/>
    <p:sldId id="916" r:id="rId248"/>
    <p:sldId id="917" r:id="rId249"/>
    <p:sldId id="918" r:id="rId250"/>
    <p:sldId id="919" r:id="rId251"/>
    <p:sldId id="920" r:id="rId252"/>
    <p:sldId id="921" r:id="rId253"/>
    <p:sldId id="922" r:id="rId254"/>
    <p:sldId id="923" r:id="rId255"/>
    <p:sldId id="924" r:id="rId256"/>
    <p:sldId id="865" r:id="rId25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BE8C"/>
    <a:srgbClr val="F3EF53"/>
    <a:srgbClr val="E90919"/>
    <a:srgbClr val="FE1212"/>
    <a:srgbClr val="FFC90E"/>
    <a:srgbClr val="EE2227"/>
    <a:srgbClr val="17A889"/>
    <a:srgbClr val="FF7F27"/>
    <a:srgbClr val="00FF8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p:scale>
          <a:sx n="100" d="100"/>
          <a:sy n="100" d="100"/>
        </p:scale>
        <p:origin x="1104" y="-4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presProps" Target="presProp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viewProps" Target="view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theme" Target="theme/theme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tableStyles" Target="tableStyle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10/30/2018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155</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171</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200</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201</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208</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237</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240</a:t>
            </a:fld>
            <a:endParaRPr lang="en-US"/>
          </a:p>
        </p:txBody>
      </p:sp>
    </p:spTree>
    <p:extLst>
      <p:ext uri="{BB962C8B-B14F-4D97-AF65-F5344CB8AC3E}">
        <p14:creationId xmlns:p14="http://schemas.microsoft.com/office/powerpoint/2010/main" val="292203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241</a:t>
            </a:fld>
            <a:endParaRPr lang="en-US"/>
          </a:p>
        </p:txBody>
      </p:sp>
    </p:spTree>
    <p:extLst>
      <p:ext uri="{BB962C8B-B14F-4D97-AF65-F5344CB8AC3E}">
        <p14:creationId xmlns:p14="http://schemas.microsoft.com/office/powerpoint/2010/main" val="262872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242</a:t>
            </a:fld>
            <a:endParaRPr lang="en-US"/>
          </a:p>
        </p:txBody>
      </p:sp>
    </p:spTree>
    <p:extLst>
      <p:ext uri="{BB962C8B-B14F-4D97-AF65-F5344CB8AC3E}">
        <p14:creationId xmlns:p14="http://schemas.microsoft.com/office/powerpoint/2010/main" val="2431162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243</a:t>
            </a:fld>
            <a:endParaRPr lang="en-US"/>
          </a:p>
        </p:txBody>
      </p:sp>
    </p:spTree>
    <p:extLst>
      <p:ext uri="{BB962C8B-B14F-4D97-AF65-F5344CB8AC3E}">
        <p14:creationId xmlns:p14="http://schemas.microsoft.com/office/powerpoint/2010/main" val="229487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244</a:t>
            </a:fld>
            <a:endParaRPr lang="en-US"/>
          </a:p>
        </p:txBody>
      </p:sp>
    </p:spTree>
    <p:extLst>
      <p:ext uri="{BB962C8B-B14F-4D97-AF65-F5344CB8AC3E}">
        <p14:creationId xmlns:p14="http://schemas.microsoft.com/office/powerpoint/2010/main" val="2225162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245</a:t>
            </a:fld>
            <a:endParaRPr lang="en-US"/>
          </a:p>
        </p:txBody>
      </p:sp>
    </p:spTree>
    <p:extLst>
      <p:ext uri="{BB962C8B-B14F-4D97-AF65-F5344CB8AC3E}">
        <p14:creationId xmlns:p14="http://schemas.microsoft.com/office/powerpoint/2010/main" val="1642749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246</a:t>
            </a:fld>
            <a:endParaRPr lang="en-US"/>
          </a:p>
        </p:txBody>
      </p:sp>
    </p:spTree>
    <p:extLst>
      <p:ext uri="{BB962C8B-B14F-4D97-AF65-F5344CB8AC3E}">
        <p14:creationId xmlns:p14="http://schemas.microsoft.com/office/powerpoint/2010/main" val="621460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247</a:t>
            </a:fld>
            <a:endParaRPr lang="en-US"/>
          </a:p>
        </p:txBody>
      </p:sp>
    </p:spTree>
    <p:extLst>
      <p:ext uri="{BB962C8B-B14F-4D97-AF65-F5344CB8AC3E}">
        <p14:creationId xmlns:p14="http://schemas.microsoft.com/office/powerpoint/2010/main" val="102268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248</a:t>
            </a:fld>
            <a:endParaRPr lang="en-US"/>
          </a:p>
        </p:txBody>
      </p:sp>
    </p:spTree>
    <p:extLst>
      <p:ext uri="{BB962C8B-B14F-4D97-AF65-F5344CB8AC3E}">
        <p14:creationId xmlns:p14="http://schemas.microsoft.com/office/powerpoint/2010/main" val="2647854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249</a:t>
            </a:fld>
            <a:endParaRPr lang="en-US"/>
          </a:p>
        </p:txBody>
      </p:sp>
    </p:spTree>
    <p:extLst>
      <p:ext uri="{BB962C8B-B14F-4D97-AF65-F5344CB8AC3E}">
        <p14:creationId xmlns:p14="http://schemas.microsoft.com/office/powerpoint/2010/main" val="29313493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250</a:t>
            </a:fld>
            <a:endParaRPr lang="en-US"/>
          </a:p>
        </p:txBody>
      </p:sp>
    </p:spTree>
    <p:extLst>
      <p:ext uri="{BB962C8B-B14F-4D97-AF65-F5344CB8AC3E}">
        <p14:creationId xmlns:p14="http://schemas.microsoft.com/office/powerpoint/2010/main" val="641205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251</a:t>
            </a:fld>
            <a:endParaRPr lang="en-US"/>
          </a:p>
        </p:txBody>
      </p:sp>
    </p:spTree>
    <p:extLst>
      <p:ext uri="{BB962C8B-B14F-4D97-AF65-F5344CB8AC3E}">
        <p14:creationId xmlns:p14="http://schemas.microsoft.com/office/powerpoint/2010/main" val="9781411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252</a:t>
            </a:fld>
            <a:endParaRPr lang="en-US"/>
          </a:p>
        </p:txBody>
      </p:sp>
    </p:spTree>
    <p:extLst>
      <p:ext uri="{BB962C8B-B14F-4D97-AF65-F5344CB8AC3E}">
        <p14:creationId xmlns:p14="http://schemas.microsoft.com/office/powerpoint/2010/main" val="1821009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253</a:t>
            </a:fld>
            <a:endParaRPr lang="en-US"/>
          </a:p>
        </p:txBody>
      </p:sp>
    </p:spTree>
    <p:extLst>
      <p:ext uri="{BB962C8B-B14F-4D97-AF65-F5344CB8AC3E}">
        <p14:creationId xmlns:p14="http://schemas.microsoft.com/office/powerpoint/2010/main" val="14823517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254</a:t>
            </a:fld>
            <a:endParaRPr lang="en-US"/>
          </a:p>
        </p:txBody>
      </p:sp>
    </p:spTree>
    <p:extLst>
      <p:ext uri="{BB962C8B-B14F-4D97-AF65-F5344CB8AC3E}">
        <p14:creationId xmlns:p14="http://schemas.microsoft.com/office/powerpoint/2010/main" val="16717990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255</a:t>
            </a:fld>
            <a:endParaRPr lang="en-US"/>
          </a:p>
        </p:txBody>
      </p:sp>
    </p:spTree>
    <p:extLst>
      <p:ext uri="{BB962C8B-B14F-4D97-AF65-F5344CB8AC3E}">
        <p14:creationId xmlns:p14="http://schemas.microsoft.com/office/powerpoint/2010/main" val="1477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a:t>
            </a:fld>
            <a:endParaRPr lang="en-US"/>
          </a:p>
        </p:txBody>
      </p:sp>
    </p:spTree>
    <p:extLst>
      <p:ext uri="{BB962C8B-B14F-4D97-AF65-F5344CB8AC3E}">
        <p14:creationId xmlns:p14="http://schemas.microsoft.com/office/powerpoint/2010/main" val="79194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a:t>
            </a:fld>
            <a:endParaRPr lang="en-US"/>
          </a:p>
        </p:txBody>
      </p:sp>
    </p:spTree>
    <p:extLst>
      <p:ext uri="{BB962C8B-B14F-4D97-AF65-F5344CB8AC3E}">
        <p14:creationId xmlns:p14="http://schemas.microsoft.com/office/powerpoint/2010/main" val="8891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71</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140</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146</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150</a:t>
            </a:fld>
            <a:endParaRPr lang="en-US"/>
          </a:p>
        </p:txBody>
      </p:sp>
    </p:spTree>
    <p:extLst>
      <p:ext uri="{BB962C8B-B14F-4D97-AF65-F5344CB8AC3E}">
        <p14:creationId xmlns:p14="http://schemas.microsoft.com/office/powerpoint/2010/main" val="108874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5486400"/>
            <a:ext cx="8686800" cy="461665"/>
          </a:xfrm>
          <a:prstGeom prst="rect">
            <a:avLst/>
          </a:prstGeom>
        </p:spPr>
        <p:txBody>
          <a:bodyPr wrap="square">
            <a:spAutoFit/>
          </a:bodyPr>
          <a:lstStyle/>
          <a:p>
            <a:r>
              <a:rPr lang="en-IN" b="1" dirty="0">
                <a:solidFill>
                  <a:srgbClr val="E9DE49"/>
                </a:solidFill>
                <a:latin typeface="Segoe UI Light" panose="020B0502040204020203" pitchFamily="34" charset="0"/>
                <a:cs typeface="Segoe UI Light" panose="020B0502040204020203" pitchFamily="34" charset="0"/>
              </a:rPr>
              <a:t>Note: The external script file cannot contain the &lt;script&gt; tag.</a:t>
            </a:r>
          </a:p>
        </p:txBody>
      </p:sp>
      <p:sp>
        <p:nvSpPr>
          <p:cNvPr id="5" name="Rectangle 4"/>
          <p:cNvSpPr/>
          <p:nvPr/>
        </p:nvSpPr>
        <p:spPr>
          <a:xfrm>
            <a:off x="152400" y="3352800"/>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764949"/>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8100" y="4800600"/>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641937"/>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38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@param - JSDoc</a:t>
            </a:r>
            <a:endParaRPr lang="en-US" sz="6000" dirty="0"/>
          </a:p>
        </p:txBody>
      </p:sp>
      <p:sp>
        <p:nvSpPr>
          <p:cNvPr id="3" name="Rectangle 2"/>
          <p:cNvSpPr/>
          <p:nvPr/>
        </p:nvSpPr>
        <p:spPr>
          <a:xfrm>
            <a:off x="119742" y="3429000"/>
            <a:ext cx="8871858" cy="397032"/>
          </a:xfrm>
          <a:prstGeom prst="rect">
            <a:avLst/>
          </a:prstGeom>
          <a:solidFill>
            <a:srgbClr val="F6F23A"/>
          </a:solidFill>
        </p:spPr>
        <p:txBody>
          <a:bodyPr wrap="square">
            <a:spAutoFit/>
          </a:bodyPr>
          <a:lstStyle/>
          <a:p>
            <a:r>
              <a:rPr lang="en-IN" sz="1980" i="1" dirty="0">
                <a:latin typeface="Segoe UI Light" panose="020B0502040204020203" pitchFamily="34" charset="0"/>
                <a:cs typeface="Segoe UI Light" panose="020B0502040204020203" pitchFamily="34" charset="0"/>
              </a:rPr>
              <a:t>The </a:t>
            </a:r>
            <a:r>
              <a:rPr lang="en-IN" sz="1980" b="1" i="1" dirty="0">
                <a:latin typeface="Segoe UI Light" panose="020B0502040204020203" pitchFamily="34" charset="0"/>
                <a:cs typeface="Segoe UI Light" panose="020B0502040204020203" pitchFamily="34" charset="0"/>
              </a:rPr>
              <a:t>@param</a:t>
            </a:r>
            <a:r>
              <a:rPr lang="en-IN" sz="1980" i="1" dirty="0">
                <a:latin typeface="Segoe UI Light" panose="020B0502040204020203" pitchFamily="34" charset="0"/>
                <a:cs typeface="Segoe UI Light" panose="020B0502040204020203" pitchFamily="34" charset="0"/>
              </a:rPr>
              <a:t> tag provides the name, type, and description of a function parameter.</a:t>
            </a:r>
          </a:p>
        </p:txBody>
      </p:sp>
      <p:sp>
        <p:nvSpPr>
          <p:cNvPr id="5" name="Rectangle 4"/>
          <p:cNvSpPr/>
          <p:nvPr/>
        </p:nvSpPr>
        <p:spPr>
          <a:xfrm>
            <a:off x="119743" y="0"/>
            <a:ext cx="4071258" cy="2862322"/>
          </a:xfrm>
          <a:prstGeom prst="rect">
            <a:avLst/>
          </a:prstGeom>
        </p:spPr>
        <p:txBody>
          <a:bodyPr wrap="square">
            <a:spAutoFit/>
          </a:bodyPr>
          <a:lstStyle/>
          <a:p>
            <a:r>
              <a:rPr lang="en-IN" sz="2000" i="1" dirty="0">
                <a:solidFill>
                  <a:srgbClr val="00B050"/>
                </a:solidFill>
                <a:latin typeface="Consolas" panose="020B0609020204030204" pitchFamily="49" charset="0"/>
              </a:rPr>
              <a:t>//Name only</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chemeClr val="bg1">
                    <a:lumMod val="65000"/>
                  </a:schemeClr>
                </a:solidFill>
                <a:latin typeface="Consolas" panose="020B0609020204030204" pitchFamily="49" charset="0"/>
              </a:rPr>
              <a:t> </a:t>
            </a:r>
            <a:r>
              <a:rPr lang="en-IN" sz="2000" i="1" dirty="0">
                <a:solidFill>
                  <a:srgbClr val="FB9A4B"/>
                </a:solidFill>
                <a:latin typeface="Consolas" panose="020B0609020204030204" pitchFamily="49" charset="0"/>
              </a:rPr>
              <a:t>a</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r>
              <a:rPr lang="en-IN" sz="2000" dirty="0">
                <a:solidFill>
                  <a:schemeClr val="bg1">
                    <a:lumMod val="50000"/>
                  </a:schemeClr>
                </a:solidFill>
                <a:latin typeface="Consolas" panose="020B0609020204030204" pitchFamily="49" charset="0"/>
              </a:rPr>
              <a:t> </a:t>
            </a:r>
            <a:r>
              <a:rPr lang="en-IN" sz="2000" dirty="0">
                <a:solidFill>
                  <a:schemeClr val="bg1">
                    <a:lumMod val="65000"/>
                  </a:schemeClr>
                </a:solidFill>
                <a:latin typeface="Consolas" panose="020B0609020204030204" pitchFamily="49" charset="0"/>
              </a:rPr>
              <a:t>{</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6" name="Rectangle 5"/>
          <p:cNvSpPr/>
          <p:nvPr/>
        </p:nvSpPr>
        <p:spPr>
          <a:xfrm>
            <a:off x="4947557" y="0"/>
            <a:ext cx="4038600" cy="2862322"/>
          </a:xfrm>
          <a:prstGeom prst="rect">
            <a:avLst/>
          </a:prstGeom>
        </p:spPr>
        <p:txBody>
          <a:bodyPr wrap="square">
            <a:spAutoFit/>
          </a:bodyPr>
          <a:lstStyle/>
          <a:p>
            <a:r>
              <a:rPr lang="en-IN" sz="2000" i="1" dirty="0">
                <a:solidFill>
                  <a:srgbClr val="00B050"/>
                </a:solidFill>
                <a:latin typeface="Consolas" panose="020B0609020204030204" pitchFamily="49" charset="0"/>
              </a:rPr>
              <a:t>//Name and type</a:t>
            </a: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b</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7" name="Rectangle 6"/>
          <p:cNvSpPr/>
          <p:nvPr/>
        </p:nvSpPr>
        <p:spPr>
          <a:xfrm>
            <a:off x="0" y="3846814"/>
            <a:ext cx="4947557" cy="2862322"/>
          </a:xfrm>
          <a:prstGeom prst="rect">
            <a:avLst/>
          </a:prstGeom>
        </p:spPr>
        <p:txBody>
          <a:bodyPr wrap="square">
            <a:spAutoFit/>
          </a:bodyPr>
          <a:lstStyle/>
          <a:p>
            <a:r>
              <a:rPr lang="en-IN" sz="2000" i="1" dirty="0">
                <a:solidFill>
                  <a:srgbClr val="00B050"/>
                </a:solidFill>
                <a:latin typeface="Consolas" panose="020B0609020204030204" pitchFamily="49" charset="0"/>
              </a:rPr>
              <a:t>//Name, type, and description</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i="1" dirty="0">
                <a:solidFill>
                  <a:srgbClr val="E7C0C0"/>
                </a:solidFill>
                <a:latin typeface="Consolas" panose="020B0609020204030204" pitchFamily="49" charset="0"/>
              </a:rPr>
              <a:t> </a:t>
            </a:r>
            <a:r>
              <a:rPr lang="en-IN" sz="2000" i="1" dirty="0" smtClean="0">
                <a:solidFill>
                  <a:srgbClr val="E7C0C0"/>
                </a:solidFill>
                <a:latin typeface="Consolas" panose="020B0609020204030204" pitchFamily="49" charset="0"/>
              </a:rPr>
              <a:t>–The description</a:t>
            </a:r>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10" name="Rectangle 9"/>
          <p:cNvSpPr/>
          <p:nvPr/>
        </p:nvSpPr>
        <p:spPr>
          <a:xfrm>
            <a:off x="4947556" y="3846814"/>
            <a:ext cx="4196443" cy="2862322"/>
          </a:xfrm>
          <a:prstGeom prst="rect">
            <a:avLst/>
          </a:prstGeom>
        </p:spPr>
        <p:txBody>
          <a:bodyPr wrap="square">
            <a:spAutoFit/>
          </a:bodyPr>
          <a:lstStyle/>
          <a:p>
            <a:r>
              <a:rPr lang="en-IN" sz="2000" i="1" dirty="0">
                <a:solidFill>
                  <a:srgbClr val="00B050"/>
                </a:solidFill>
                <a:latin typeface="Consolas" panose="020B0609020204030204" pitchFamily="49" charset="0"/>
              </a:rPr>
              <a:t>//Allows any type</a:t>
            </a: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obj</a:t>
            </a:r>
            <a:r>
              <a:rPr lang="en-IN" sz="2000" i="1" dirty="0">
                <a:solidFill>
                  <a:srgbClr val="E7C0C0"/>
                </a:solidFill>
                <a:latin typeface="Consolas" panose="020B0609020204030204" pitchFamily="49" charset="0"/>
              </a:rPr>
              <a:t> -The </a:t>
            </a:r>
            <a:endParaRPr lang="en-IN" sz="2000" i="1" dirty="0" smtClean="0">
              <a:solidFill>
                <a:srgbClr val="E7C0C0"/>
              </a:solidFill>
              <a:latin typeface="Consolas" panose="020B0609020204030204" pitchFamily="49" charset="0"/>
            </a:endParaRPr>
          </a:p>
          <a:p>
            <a:r>
              <a:rPr lang="en-IN" sz="2000" i="1" smtClean="0">
                <a:solidFill>
                  <a:srgbClr val="E7C0C0"/>
                </a:solidFill>
                <a:latin typeface="Consolas" panose="020B0609020204030204" pitchFamily="49" charset="0"/>
              </a:rPr>
              <a:t>description</a:t>
            </a:r>
            <a:endParaRPr lang="en-IN" sz="16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obj</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smtClean="0">
                <a:solidFill>
                  <a:schemeClr val="bg1">
                    <a:lumMod val="65000"/>
                  </a:schemeClr>
                </a:solidFill>
                <a:latin typeface="Consolas" panose="020B0609020204030204" pitchFamily="49" charset="0"/>
              </a:rPr>
              <a:t>(</a:t>
            </a:r>
            <a:r>
              <a:rPr lang="en-IN" sz="2000" i="1" dirty="0" smtClean="0">
                <a:solidFill>
                  <a:srgbClr val="FB9A4B"/>
                </a:solidFill>
                <a:latin typeface="Consolas" panose="020B0609020204030204" pitchFamily="49" charset="0"/>
              </a:rPr>
              <a:t>obj</a:t>
            </a:r>
            <a:r>
              <a:rPr lang="en-IN" sz="2000" dirty="0" smtClean="0">
                <a:solidFill>
                  <a:schemeClr val="bg1">
                    <a:lumMod val="65000"/>
                  </a:schemeClr>
                </a:solidFill>
                <a:latin typeface="Consolas" panose="020B0609020204030204" pitchFamily="49" charset="0"/>
              </a:rPr>
              <a:t>.</a:t>
            </a:r>
            <a:r>
              <a:rPr lang="en-IN" sz="2000" dirty="0" smtClean="0">
                <a:solidFill>
                  <a:srgbClr val="9DF39F"/>
                </a:solidFill>
                <a:latin typeface="Consolas" panose="020B0609020204030204" pitchFamily="49" charset="0"/>
              </a:rPr>
              <a:t>value</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Tree>
    <p:extLst>
      <p:ext uri="{BB962C8B-B14F-4D97-AF65-F5344CB8AC3E}">
        <p14:creationId xmlns:p14="http://schemas.microsoft.com/office/powerpoint/2010/main" val="126775092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endParaRPr lang="en-IN" sz="20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281368"/>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107996"/>
          </a:xfrm>
          <a:prstGeom prst="rect">
            <a:avLst/>
          </a:prstGeom>
          <a:noFill/>
        </p:spPr>
        <p:txBody>
          <a:bodyPr wrap="square">
            <a:spAutoFit/>
          </a:bodyPr>
          <a:lstStyle/>
          <a:p>
            <a:r>
              <a:rPr lang="en-IN" sz="2200" dirty="0" smtClean="0">
                <a:solidFill>
                  <a:srgbClr val="98676A"/>
                </a:solidFill>
                <a:latin typeface="Consolas" panose="020B0609020204030204" pitchFamily="49" charset="0"/>
              </a:rPr>
              <a:t>let </a:t>
            </a:r>
            <a:r>
              <a:rPr lang="en-IN" sz="2200" dirty="0" smtClean="0">
                <a:solidFill>
                  <a:srgbClr val="FF6000"/>
                </a:solidFill>
                <a:latin typeface="Consolas" panose="020B0609020204030204" pitchFamily="49" charset="0"/>
                <a:cs typeface="Arial" panose="020B0604020202020204" pitchFamily="34" charset="0"/>
              </a:rPr>
              <a:t>name </a:t>
            </a:r>
            <a:r>
              <a:rPr lang="en-IN" sz="2200" dirty="0">
                <a:solidFill>
                  <a:srgbClr val="D4D4D4"/>
                </a:solidFill>
                <a:latin typeface="Consolas" panose="020B0609020204030204" pitchFamily="49" charset="0"/>
              </a:rPr>
              <a:t>=</a:t>
            </a:r>
            <a:r>
              <a:rPr lang="en-IN" sz="2200" dirty="0" smtClean="0">
                <a:solidFill>
                  <a:srgbClr val="98676A"/>
                </a:solidFill>
                <a:latin typeface="Consolas" panose="020B0609020204030204" pitchFamily="49" charset="0"/>
              </a:rPr>
              <a:t> function</a:t>
            </a:r>
            <a:r>
              <a:rPr lang="en-IN" sz="2200" dirty="0" smtClean="0">
                <a:solidFill>
                  <a:srgbClr val="0070C0"/>
                </a:solidFill>
                <a:latin typeface="Consolas" panose="020B0609020204030204" pitchFamily="49" charset="0"/>
                <a:cs typeface="Arial" panose="020B0604020202020204" pitchFamily="34" charset="0"/>
              </a:rPr>
              <a:t> </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smtClean="0">
                <a:solidFill>
                  <a:schemeClr val="bg2">
                    <a:lumMod val="75000"/>
                  </a:schemeClr>
                </a:solidFill>
                <a:latin typeface="Consolas" panose="020B0609020204030204" pitchFamily="49" charset="0"/>
                <a:cs typeface="Arial" panose="020B0604020202020204" pitchFamily="34" charset="0"/>
              </a:rPr>
              <a:t>a, b, </a:t>
            </a:r>
            <a:r>
              <a:rPr lang="en-IN" sz="2200" i="1" dirty="0" smtClean="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 </a:t>
            </a:r>
            <a:r>
              <a:rPr lang="en-IN" sz="2200" dirty="0">
                <a:solidFill>
                  <a:schemeClr val="bg1">
                    <a:lumMod val="85000"/>
                  </a:schemeClr>
                </a:solidFill>
                <a:latin typeface="Consolas" panose="020B0609020204030204" pitchFamily="49" charset="0"/>
                <a:cs typeface="Arial" panose="020B0604020202020204" pitchFamily="34" charset="0"/>
              </a:rPr>
              <a:t>{</a:t>
            </a:r>
          </a:p>
          <a:p>
            <a:r>
              <a:rPr lang="en-IN" sz="2200" dirty="0">
                <a:solidFill>
                  <a:srgbClr val="0070C0"/>
                </a:solidFill>
                <a:latin typeface="Consolas" panose="020B0609020204030204" pitchFamily="49" charset="0"/>
                <a:cs typeface="Arial" panose="020B0604020202020204" pitchFamily="34" charset="0"/>
              </a:rPr>
              <a:t> </a:t>
            </a:r>
            <a:r>
              <a:rPr lang="en-IN" sz="2200" dirty="0" smtClean="0">
                <a:solidFill>
                  <a:srgbClr val="0070C0"/>
                </a:solidFill>
                <a:latin typeface="Consolas" panose="020B0609020204030204" pitchFamily="49" charset="0"/>
                <a:cs typeface="Arial" panose="020B0604020202020204" pitchFamily="34" charset="0"/>
              </a:rPr>
              <a:t>  </a:t>
            </a:r>
            <a:r>
              <a:rPr lang="en-IN" sz="2200" i="1" dirty="0" smtClean="0">
                <a:solidFill>
                  <a:schemeClr val="bg1">
                    <a:lumMod val="65000"/>
                  </a:schemeClr>
                </a:solidFill>
                <a:latin typeface="Consolas" panose="020B0609020204030204" pitchFamily="49" charset="0"/>
                <a:cs typeface="Arial" panose="020B0604020202020204" pitchFamily="34" charset="0"/>
              </a:rPr>
              <a:t>return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a:solidFill>
                  <a:schemeClr val="bg2">
                    <a:lumMod val="75000"/>
                  </a:schemeClr>
                </a:solidFill>
                <a:latin typeface="Consolas" panose="020B0609020204030204" pitchFamily="49" charset="0"/>
                <a:cs typeface="Arial" panose="020B0604020202020204" pitchFamily="34" charset="0"/>
              </a:rPr>
              <a:t>a, b</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i="1" dirty="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1">
                    <a:lumMod val="85000"/>
                  </a:schemeClr>
                </a:solidFill>
                <a:latin typeface="Consolas" panose="020B0609020204030204" pitchFamily="49" charset="0"/>
                <a:cs typeface="Arial" panose="020B0604020202020204" pitchFamily="34" charset="0"/>
              </a:rPr>
              <a:t>))</a:t>
            </a:r>
            <a:endParaRPr lang="en-IN" sz="2200" dirty="0">
              <a:solidFill>
                <a:schemeClr val="bg1">
                  <a:lumMod val="85000"/>
                </a:schemeClr>
              </a:solidFill>
              <a:latin typeface="Consolas" panose="020B0609020204030204" pitchFamily="49" charset="0"/>
              <a:cs typeface="Arial" panose="020B0604020202020204" pitchFamily="34" charset="0"/>
            </a:endParaRPr>
          </a:p>
          <a:p>
            <a:r>
              <a:rPr lang="en-IN" sz="22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200" y="1295400"/>
            <a:ext cx="8991600" cy="4862870"/>
          </a:xfrm>
          <a:prstGeom prst="rect">
            <a:avLst/>
          </a:prstGeom>
        </p:spPr>
        <p:txBody>
          <a:bodyPr wrap="square">
            <a:spAutoFit/>
          </a:bodyPr>
          <a:lstStyle/>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fn1</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fn2</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fn3</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fn4</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 = </a:t>
            </a:r>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callback</a:t>
            </a:r>
            <a:r>
              <a:rPr lang="en-IN" sz="2200" dirty="0">
                <a:solidFill>
                  <a:srgbClr val="D3AF86"/>
                </a:solidFill>
                <a:latin typeface="Consolas" panose="020B0609020204030204" pitchFamily="49" charset="0"/>
              </a:rPr>
              <a:t> : any</a:t>
            </a:r>
            <a:r>
              <a:rPr lang="en-IN" sz="2200" dirty="0" smtClean="0">
                <a:solidFill>
                  <a:srgbClr val="D3AF86"/>
                </a:solidFill>
                <a:latin typeface="Consolas" panose="020B0609020204030204" pitchFamily="49" charset="0"/>
              </a:rPr>
              <a:t>){</a:t>
            </a:r>
            <a:endParaRPr lang="en-IN" sz="2200" dirty="0">
              <a:solidFill>
                <a:srgbClr val="D3AF86"/>
              </a:solidFill>
              <a:latin typeface="Consolas" panose="020B0609020204030204" pitchFamily="49" charset="0"/>
            </a:endParaRPr>
          </a:p>
          <a:p>
            <a:r>
              <a:rPr lang="en-IN" sz="2200" dirty="0" smtClean="0">
                <a:solidFill>
                  <a:srgbClr val="98676A"/>
                </a:solidFill>
                <a:latin typeface="Consolas" panose="020B0609020204030204" pitchFamily="49" charset="0"/>
              </a:rPr>
              <a:t>    return</a:t>
            </a:r>
            <a:r>
              <a:rPr lang="en-IN" sz="2200" dirty="0" smtClean="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callback</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fn1</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fn2</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fn3</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fn4</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1562100" y="2979003"/>
            <a:ext cx="6096000" cy="830997"/>
          </a:xfrm>
          <a:prstGeom prst="rect">
            <a:avLst/>
          </a:prstGeom>
        </p:spPr>
        <p:txBody>
          <a:bodyPr wrap="square">
            <a:spAutoFit/>
          </a:bodyPr>
          <a:lstStyle/>
          <a:p>
            <a:r>
              <a:rPr lang="en-IN" i="1" dirty="0">
                <a:solidFill>
                  <a:srgbClr val="00FF87"/>
                </a:solidFill>
                <a:latin typeface="medium-content-serif-font"/>
              </a:rPr>
              <a:t>An arrow function expression has a shorter syntax </a:t>
            </a:r>
            <a:r>
              <a:rPr lang="en-IN" i="1" dirty="0" smtClean="0">
                <a:solidFill>
                  <a:srgbClr val="00FF87"/>
                </a:solidFill>
                <a:latin typeface="medium-content-serif-font"/>
              </a:rPr>
              <a:t>than a</a:t>
            </a:r>
            <a:r>
              <a:rPr lang="en-IN" i="1"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6232475"/>
          </a:xfrm>
          <a:prstGeom prst="rect">
            <a:avLst/>
          </a:prstGeom>
        </p:spPr>
        <p:txBody>
          <a:bodyPr wrap="square">
            <a:spAutoFit/>
          </a:bodyPr>
          <a:lstStyle/>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func1</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smtClean="0">
                <a:solidFill>
                  <a:srgbClr val="569CD6"/>
                </a:solidFill>
                <a:latin typeface="Consolas" panose="020B0609020204030204" pitchFamily="49" charset="0"/>
              </a:rPr>
              <a:t>   =&gt;</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      };</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func2</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a:solidFill>
                  <a:srgbClr val="569CD6"/>
                </a:solidFill>
                <a:latin typeface="Consolas" panose="020B0609020204030204" pitchFamily="49" charset="0"/>
              </a:rPr>
              <a:t>  =&gt;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func5</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OK</a:t>
            </a:r>
          </a:p>
          <a:p>
            <a:r>
              <a:rPr lang="en-IN" sz="2100" dirty="0">
                <a:solidFill>
                  <a:srgbClr val="9CDCFE"/>
                </a:solidFill>
                <a:latin typeface="Consolas" panose="020B0609020204030204" pitchFamily="49" charset="0"/>
              </a:rPr>
              <a:t>  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smtClean="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func3</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smtClean="0">
                <a:solidFill>
                  <a:srgbClr val="D4D4D4"/>
                </a:solidFill>
                <a:latin typeface="Consolas" panose="020B0609020204030204" pitchFamily="49" charset="0"/>
              </a:rPr>
              <a:t>  </a:t>
            </a:r>
            <a:r>
              <a:rPr lang="en-IN" sz="2100" dirty="0" smtClean="0">
                <a:solidFill>
                  <a:srgbClr val="92D050"/>
                </a:solidFill>
                <a:latin typeface="Consolas" panose="020B0609020204030204" pitchFamily="49" charset="0"/>
              </a:rPr>
              <a:t>// </a:t>
            </a:r>
            <a:r>
              <a:rPr lang="en-IN" sz="2100" dirty="0">
                <a:solidFill>
                  <a:srgbClr val="92D050"/>
                </a:solidFill>
                <a:latin typeface="Consolas" panose="020B0609020204030204" pitchFamily="49" charset="0"/>
              </a:rPr>
              <a:t>OK</a:t>
            </a:r>
          </a:p>
          <a:p>
            <a:r>
              <a:rPr lang="en-IN" sz="2100" dirty="0" smtClean="0">
                <a:solidFill>
                  <a:srgbClr val="D4D4D4"/>
                </a:solidFill>
                <a:latin typeface="Consolas" panose="020B0609020204030204" pitchFamily="49" charset="0"/>
              </a:rPr>
              <a:t>{</a:t>
            </a:r>
            <a:endParaRPr lang="en-IN" sz="2100" dirty="0">
              <a:solidFill>
                <a:srgbClr val="D4D4D4"/>
              </a:solidFill>
              <a:latin typeface="Consolas" panose="020B0609020204030204" pitchFamily="49" charset="0"/>
            </a:endParaRP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func4</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 </a:t>
            </a:r>
            <a:r>
              <a:rPr lang="en-IN" sz="2100" dirty="0">
                <a:solidFill>
                  <a:srgbClr val="92D050"/>
                </a:solidFill>
                <a:latin typeface="Consolas" panose="020B0609020204030204" pitchFamily="49" charset="0"/>
              </a:rPr>
              <a:t>// OK</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endParaRPr lang="en-IN" sz="2100" b="0" dirty="0">
              <a:solidFill>
                <a:srgbClr val="D4D4D4"/>
              </a:solidFill>
              <a:effectLst/>
              <a:latin typeface="Consolas" panose="020B0609020204030204" pitchFamily="49" charset="0"/>
            </a:endParaRPr>
          </a:p>
        </p:txBody>
      </p:sp>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5638800" cy="4154984"/>
          </a:xfrm>
          <a:prstGeom prst="rect">
            <a:avLst/>
          </a:prstGeom>
        </p:spPr>
        <p:txBody>
          <a:bodyPr wrap="square">
            <a:spAutoFit/>
          </a:bodyPr>
          <a:lstStyle/>
          <a:p>
            <a:r>
              <a:rPr lang="en-IN" sz="2200" dirty="0">
                <a:solidFill>
                  <a:srgbClr val="608B4E"/>
                </a:solidFill>
                <a:latin typeface="Consolas" panose="020B0609020204030204" pitchFamily="49" charset="0"/>
              </a:rPr>
              <a:t>// const fn = function(){</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r>
              <a:rPr lang="en-IN" sz="2200" dirty="0" smtClean="0">
                <a:solidFill>
                  <a:srgbClr val="608B4E"/>
                </a:solidFill>
                <a:latin typeface="Consolas" panose="020B0609020204030204" pitchFamily="49" charset="0"/>
              </a:rPr>
              <a:t>   return </a:t>
            </a:r>
            <a:r>
              <a:rPr lang="en-IN" sz="2200" dirty="0">
                <a:solidFill>
                  <a:srgbClr val="608B4E"/>
                </a:solidFill>
                <a:latin typeface="Consolas" panose="020B0609020204030204" pitchFamily="49" charset="0"/>
              </a:rPr>
              <a:t>"Hello World";</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console.log(fn());</a:t>
            </a:r>
            <a:endParaRPr lang="en-IN" sz="2200" dirty="0">
              <a:solidFill>
                <a:srgbClr val="D4D4D4"/>
              </a:solidFill>
              <a:latin typeface="Consolas" panose="020B0609020204030204" pitchFamily="49" charset="0"/>
            </a:endParaRP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1.</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"Hello World1"</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2.</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C586C0"/>
                </a:solidFill>
                <a:latin typeface="Consolas" panose="020B0609020204030204" pitchFamily="49" charset="0"/>
              </a:rPr>
              <a:t>       return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World2"</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97972" y="2460376"/>
            <a:ext cx="8915400" cy="2800767"/>
          </a:xfrm>
          <a:prstGeom prst="rect">
            <a:avLst/>
          </a:prstGeom>
        </p:spPr>
        <p:txBody>
          <a:bodyPr wrap="square">
            <a:spAutoFit/>
          </a:bodyPr>
          <a:lstStyle/>
          <a:p>
            <a:r>
              <a:rPr lang="en-IN" sz="2200" dirty="0">
                <a:latin typeface="Consolas" panose="020B0609020204030204" pitchFamily="49" charset="0"/>
              </a:rPr>
              <a:t>3.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fruits</a:t>
            </a:r>
            <a:r>
              <a:rPr lang="en-IN" sz="2200" dirty="0">
                <a:solidFill>
                  <a:srgbClr val="D4D4D4"/>
                </a:solidFill>
                <a:latin typeface="Consolas" panose="020B0609020204030204" pitchFamily="49" charset="0"/>
              </a:rPr>
              <a:t> = [</a:t>
            </a:r>
            <a:r>
              <a:rPr lang="en-IN" sz="2200" dirty="0">
                <a:solidFill>
                  <a:srgbClr val="CE9178"/>
                </a:solidFill>
                <a:latin typeface="Consolas" panose="020B0609020204030204" pitchFamily="49" charset="0"/>
              </a:rPr>
              <a:t>'Mango'</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'Grapes'</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'Orange'</a:t>
            </a:r>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p>
          <a:p>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r>
              <a:rPr lang="en-IN" sz="2200" dirty="0" smtClean="0">
                <a:solidFill>
                  <a:srgbClr val="CE9178"/>
                </a:solidFill>
                <a:latin typeface="Consolas" panose="020B0609020204030204" pitchFamily="49" charset="0"/>
              </a:rPr>
              <a:t>'Banana</a:t>
            </a:r>
            <a:r>
              <a:rPr lang="en-IN" sz="2200" dirty="0">
                <a:solidFill>
                  <a:srgbClr val="CE9178"/>
                </a:solidFill>
                <a:latin typeface="Consolas" panose="020B0609020204030204" pitchFamily="49" charset="0"/>
              </a:rPr>
              <a: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'Apple'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sort</a:t>
            </a:r>
            <a:r>
              <a:rPr lang="en-IN" sz="2200" dirty="0">
                <a:solidFill>
                  <a:srgbClr val="D4D4D4"/>
                </a:solidFill>
                <a:latin typeface="Consolas" panose="020B0609020204030204" pitchFamily="49" charset="0"/>
              </a:rPr>
              <a:t>();</a:t>
            </a:r>
          </a:p>
          <a:p>
            <a:r>
              <a:rPr lang="en-IN" sz="2200" dirty="0" smtClean="0">
                <a:solidFill>
                  <a:srgbClr val="569CD6"/>
                </a:solidFill>
                <a:latin typeface="Consolas" panose="020B0609020204030204" pitchFamily="49" charset="0"/>
              </a:rPr>
              <a:t>   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9CDCFE"/>
                </a:solidFill>
                <a:latin typeface="Consolas" panose="020B0609020204030204" pitchFamily="49" charset="0"/>
              </a:rPr>
              <a:t>       fruits</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forEach</a:t>
            </a:r>
            <a:r>
              <a:rPr lang="en-IN" sz="2200" dirty="0" smtClean="0">
                <a:solidFill>
                  <a:srgbClr val="D4D4D4"/>
                </a:solidFill>
                <a:latin typeface="Consolas" panose="020B0609020204030204" pitchFamily="49" charset="0"/>
              </a:rPr>
              <a:t>(</a:t>
            </a:r>
            <a:r>
              <a:rPr lang="en-IN" sz="2200" dirty="0" smtClean="0">
                <a:solidFill>
                  <a:srgbClr val="569CD6"/>
                </a:solidFill>
                <a:latin typeface="Consolas" panose="020B0609020204030204" pitchFamily="49" charset="0"/>
              </a:rPr>
              <a:t>function</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index</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CDCAA"/>
                </a:solidFill>
                <a:latin typeface="Consolas" panose="020B0609020204030204" pitchFamily="49" charset="0"/>
              </a:rPr>
              <a:t>   fn</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cxnSp>
        <p:nvCxnSpPr>
          <p:cNvPr id="13" name="Straight Arrow Connector 12"/>
          <p:cNvCxnSpPr>
            <a:endCxn id="9" idx="0"/>
          </p:cNvCxnSpPr>
          <p:nvPr/>
        </p:nvCxnSpPr>
        <p:spPr>
          <a:xfrm>
            <a:off x="4286250" y="2667000"/>
            <a:ext cx="1905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651514" y="1833427"/>
            <a:ext cx="1188000" cy="363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28800" y="4267200"/>
            <a:ext cx="4953000" cy="830997"/>
            <a:chOff x="1828800" y="4267200"/>
            <a:chExt cx="4953000" cy="830997"/>
          </a:xfrm>
        </p:grpSpPr>
        <p:sp>
          <p:nvSpPr>
            <p:cNvPr id="9" name="Rectangle 8"/>
            <p:cNvSpPr/>
            <p:nvPr/>
          </p:nvSpPr>
          <p:spPr>
            <a:xfrm>
              <a:off x="18288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1" name="Rectangle 30"/>
            <p:cNvSpPr/>
            <p:nvPr/>
          </p:nvSpPr>
          <p:spPr>
            <a:xfrm>
              <a:off x="3905250"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562600"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1609539"/>
            <a:ext cx="4800600" cy="1323439"/>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p>
          <a:p>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'Mango'</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'Orange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p:txBody>
      </p:sp>
      <p:sp>
        <p:nvSpPr>
          <p:cNvPr id="6" name="Rectangle 5"/>
          <p:cNvSpPr/>
          <p:nvPr/>
        </p:nvSpPr>
        <p:spPr>
          <a:xfrm>
            <a:off x="228600" y="3581400"/>
            <a:ext cx="4572000" cy="1569660"/>
          </a:xfrm>
          <a:prstGeom prst="rect">
            <a:avLst/>
          </a:prstGeom>
        </p:spPr>
        <p:txBody>
          <a:bodyPr>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fn</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0</a:t>
            </a:r>
            <a:r>
              <a:rPr lang="en-IN" dirty="0">
                <a:solidFill>
                  <a:srgbClr val="D4D4D4"/>
                </a:solidFill>
                <a:latin typeface="Consolas" panose="020B0609020204030204" pitchFamily="49" charset="0"/>
              </a:rPr>
              <a:t>]);</a:t>
            </a:r>
          </a:p>
          <a:p>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a:t>
            </a:r>
            <a:r>
              <a:rPr lang="en-IN" dirty="0">
                <a:solidFill>
                  <a:srgbClr val="CE9178"/>
                </a:solidFill>
                <a:latin typeface="Consolas" panose="020B0609020204030204" pitchFamily="49" charset="0"/>
              </a:rPr>
              <a:t>'Mango'</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'Grapes'</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'Orange'</a:t>
            </a:r>
            <a:r>
              <a:rPr lang="en-IN" dirty="0">
                <a:solidFill>
                  <a:srgbClr val="D4D4D4"/>
                </a:solidFill>
                <a:latin typeface="Consolas" panose="020B0609020204030204" pitchFamily="49" charset="0"/>
              </a:rPr>
              <a:t>);</a:t>
            </a:r>
          </a:p>
        </p:txBody>
      </p:sp>
      <p:cxnSp>
        <p:nvCxnSpPr>
          <p:cNvPr id="10" name="Straight Arrow Connector 9"/>
          <p:cNvCxnSpPr/>
          <p:nvPr/>
        </p:nvCxnSpPr>
        <p:spPr>
          <a:xfrm>
            <a:off x="4038600" y="2133600"/>
            <a:ext cx="1371600" cy="0"/>
          </a:xfrm>
          <a:prstGeom prst="straightConnector1">
            <a:avLst/>
          </a:prstGeom>
          <a:ln w="19050">
            <a:solidFill>
              <a:srgbClr val="EE2227"/>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0" y="3429000"/>
            <a:ext cx="3124200" cy="369332"/>
          </a:xfrm>
          <a:prstGeom prst="rect">
            <a:avLst/>
          </a:prstGeom>
          <a:noFill/>
        </p:spPr>
        <p:txBody>
          <a:bodyPr wrap="square" rtlCol="0">
            <a:spAutoFit/>
          </a:bodyPr>
          <a:lstStyle/>
          <a:p>
            <a:r>
              <a:rPr lang="en-IN" sz="1800" dirty="0" smtClean="0"/>
              <a:t>Will not work</a:t>
            </a:r>
            <a:endParaRPr lang="en-IN" sz="1800" dirty="0"/>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4" name="Rectangle 3"/>
          <p:cNvSpPr/>
          <p:nvPr/>
        </p:nvSpPr>
        <p:spPr>
          <a:xfrm>
            <a:off x="228600" y="3010020"/>
            <a:ext cx="3810000" cy="1938992"/>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alert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"Hello World"</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526741"/>
            <a:ext cx="8839200" cy="3493059"/>
            <a:chOff x="152400" y="2645298"/>
            <a:chExt cx="8839200" cy="3294970"/>
          </a:xfrm>
        </p:grpSpPr>
        <p:sp>
          <p:nvSpPr>
            <p:cNvPr id="4" name="Rectangle 1"/>
            <p:cNvSpPr>
              <a:spLocks noChangeArrowheads="1"/>
            </p:cNvSpPr>
            <p:nvPr/>
          </p:nvSpPr>
          <p:spPr bwMode="auto">
            <a:xfrm>
              <a:off x="152400" y="2645298"/>
              <a:ext cx="8839200" cy="3266131"/>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lang="en-US" sz="2200" dirty="0" smtClean="0">
                  <a:solidFill>
                    <a:srgbClr val="0077AA"/>
                  </a:solidFill>
                  <a:latin typeface="Consolas" panose="020B0609020204030204" pitchFamily="49" charset="0"/>
                </a:rPr>
                <a:t>var    </a:t>
              </a:r>
              <a:r>
                <a:rPr lang="en-US" sz="2000" dirty="0" smtClean="0">
                  <a:solidFill>
                    <a:srgbClr val="999999"/>
                  </a:solidFill>
                  <a:latin typeface="Consolas" panose="020B0609020204030204" pitchFamily="49" charset="0"/>
                </a:rPr>
                <a:t>;			</a:t>
              </a:r>
              <a:r>
                <a:rPr lang="en-US" sz="2000" dirty="0">
                  <a:solidFill>
                    <a:srgbClr val="708090"/>
                  </a:solidFill>
                  <a:latin typeface="Consolas" panose="020B0609020204030204" pitchFamily="49" charset="0"/>
                </a:rPr>
                <a:t> </a:t>
              </a:r>
              <a:r>
                <a:rPr lang="en-US" sz="2000" dirty="0" smtClean="0">
                  <a:solidFill>
                    <a:srgbClr val="708090"/>
                  </a:solidFill>
                  <a:latin typeface="Consolas" panose="020B0609020204030204" pitchFamily="49" charset="0"/>
                </a:rPr>
                <a:t> //    </a:t>
              </a:r>
              <a:r>
                <a:rPr lang="en-US" sz="2000" dirty="0" smtClean="0">
                  <a:solidFill>
                    <a:srgbClr val="333333"/>
                  </a:solidFill>
                  <a:latin typeface="Consolas" panose="020B0609020204030204" pitchFamily="49" charset="0"/>
                </a:rPr>
                <a:t> </a:t>
              </a:r>
              <a:r>
                <a:rPr lang="en-US" sz="2200" b="1" i="1" dirty="0" smtClean="0">
                  <a:solidFill>
                    <a:srgbClr val="E90919"/>
                  </a:solidFill>
                  <a:latin typeface="Consolas" panose="020B0609020204030204" pitchFamily="49" charset="0"/>
                </a:rPr>
                <a:t>is now undefined</a:t>
              </a:r>
            </a:p>
            <a:p>
              <a:pPr lvl="0">
                <a:lnSpc>
                  <a:spcPct val="150000"/>
                </a:lnSpc>
              </a:pPr>
              <a:endParaRPr kumimoji="0" lang="en-US" sz="2200" b="0" i="0" u="none" strike="noStrike" cap="none" normalizeH="0" baseline="0" dirty="0" smtClean="0">
                <a:ln>
                  <a:noFill/>
                </a:ln>
                <a:solidFill>
                  <a:srgbClr val="0077AA"/>
                </a:solidFill>
                <a:effectLst/>
                <a:latin typeface="Consolas" panose="020B0609020204030204" pitchFamily="49" charset="0"/>
              </a:endParaRPr>
            </a:p>
            <a:p>
              <a:pPr lvl="0">
                <a:lnSpc>
                  <a:spcPct val="150000"/>
                </a:lnSpc>
              </a:pPr>
              <a:r>
                <a:rPr lang="en-US" sz="2000" dirty="0" smtClean="0">
                  <a:solidFill>
                    <a:srgbClr val="0077AA"/>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2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333333"/>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200" b="0" i="0" u="none" strike="noStrike" cap="none" normalizeH="0" baseline="0" dirty="0" smtClean="0">
                  <a:ln>
                    <a:noFill/>
                  </a:ln>
                  <a:solidFill>
                    <a:srgbClr val="708090"/>
                  </a:solidFill>
                  <a:effectLst/>
                  <a:latin typeface="Consolas" panose="020B0609020204030204" pitchFamily="49" charset="0"/>
                </a:rPr>
                <a:t>is now </a:t>
              </a:r>
              <a:r>
                <a:rPr lang="en-US" sz="2200" dirty="0">
                  <a:solidFill>
                    <a:srgbClr val="708090"/>
                  </a:solidFill>
                  <a:latin typeface="Consolas" panose="020B0609020204030204" pitchFamily="49" charset="0"/>
                </a:rPr>
                <a:t>having a </a:t>
              </a:r>
              <a:r>
                <a:rPr kumimoji="0" lang="en-US" sz="22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200" b="0" i="0" u="none" strike="noStrike" cap="none" normalizeH="0" baseline="0" dirty="0" smtClean="0">
                  <a:ln>
                    <a:noFill/>
                  </a:ln>
                  <a:solidFill>
                    <a:srgbClr val="708090"/>
                  </a:solidFill>
                  <a:effectLst/>
                  <a:latin typeface="Consolas" panose="020B0609020204030204" pitchFamily="49" charset="0"/>
                </a:rPr>
                <a:t>is now </a:t>
              </a:r>
              <a:r>
                <a:rPr lang="en-US" sz="2200" dirty="0">
                  <a:solidFill>
                    <a:srgbClr val="708090"/>
                  </a:solidFill>
                  <a:latin typeface="Consolas" panose="020B0609020204030204" pitchFamily="49" charset="0"/>
                </a:rPr>
                <a:t>having a </a:t>
              </a:r>
              <a:r>
                <a:rPr kumimoji="0" lang="en-US" sz="2200" b="0" i="0" u="none" strike="noStrike" cap="none" normalizeH="0" baseline="0" dirty="0" smtClean="0">
                  <a:ln>
                    <a:noFill/>
                  </a:ln>
                  <a:solidFill>
                    <a:srgbClr val="708090"/>
                  </a:solidFill>
                  <a:effectLst/>
                  <a:latin typeface="Consolas" panose="020B0609020204030204" pitchFamily="49" charset="0"/>
                </a:rPr>
                <a:t>Boolean</a:t>
              </a:r>
              <a:r>
                <a:rPr kumimoji="0" lang="en-US" sz="2200" b="0" i="0" u="none" strike="noStrike" cap="none" normalizeH="0" baseline="0" dirty="0" smtClean="0">
                  <a:ln>
                    <a:noFill/>
                  </a:ln>
                  <a:solidFill>
                    <a:schemeClr val="tx1"/>
                  </a:solidFill>
                  <a:effectLst/>
                </a:rPr>
                <a:t> </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71" y="3725119"/>
              <a:ext cx="366583" cy="3665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3725119"/>
              <a:ext cx="366583" cy="3665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3725119"/>
              <a:ext cx="366583" cy="3665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3746891"/>
              <a:ext cx="366583" cy="36658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31" y="4606851"/>
              <a:ext cx="366583" cy="366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5545826"/>
              <a:ext cx="366583" cy="366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7885" y="4577152"/>
              <a:ext cx="366583" cy="3665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599" y="4577152"/>
              <a:ext cx="366583" cy="36658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0171" y="4577152"/>
              <a:ext cx="366583" cy="366583"/>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6844" y="5466103"/>
              <a:ext cx="1521576" cy="474165"/>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930" y="5447857"/>
              <a:ext cx="484412" cy="484412"/>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86" y="4533407"/>
              <a:ext cx="484412" cy="484412"/>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2372" y="3661924"/>
              <a:ext cx="484412" cy="484412"/>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5932" y="5426084"/>
              <a:ext cx="484412" cy="48441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4511637"/>
              <a:ext cx="484412" cy="484412"/>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1374" y="3640151"/>
              <a:ext cx="484412" cy="484412"/>
            </a:xfrm>
            <a:prstGeom prst="rect">
              <a:avLst/>
            </a:prstGeom>
          </p:spPr>
        </p:pic>
      </p:grpSp>
      <p:sp>
        <p:nvSpPr>
          <p:cNvPr id="22" name="Rectangle 21"/>
          <p:cNvSpPr/>
          <p:nvPr/>
        </p:nvSpPr>
        <p:spPr>
          <a:xfrm>
            <a:off x="206827" y="1295400"/>
            <a:ext cx="8632373"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0" y="6198513"/>
            <a:ext cx="9144000" cy="430887"/>
          </a:xfrm>
          <a:prstGeom prst="rect">
            <a:avLst/>
          </a:prstGeom>
          <a:noFill/>
        </p:spPr>
        <p:txBody>
          <a:bodyPr wrap="square">
            <a:spAutoFit/>
          </a:bodyPr>
          <a:lstStyle/>
          <a:p>
            <a:r>
              <a:rPr lang="en-IN" sz="2200" dirty="0">
                <a:solidFill>
                  <a:srgbClr val="FE1212"/>
                </a:solidFill>
              </a:rPr>
              <a:t>A declared variable that is not yet assigned with a </a:t>
            </a:r>
            <a:r>
              <a:rPr lang="en-IN" sz="2200" dirty="0" smtClean="0">
                <a:solidFill>
                  <a:srgbClr val="FE1212"/>
                </a:solidFill>
              </a:rPr>
              <a:t>value </a:t>
            </a:r>
            <a:r>
              <a:rPr lang="en-IN" sz="2200" dirty="0">
                <a:solidFill>
                  <a:srgbClr val="FE1212"/>
                </a:solidFill>
              </a:rPr>
              <a:t>is by default </a:t>
            </a:r>
            <a:r>
              <a:rPr lang="en-IN" sz="2200" dirty="0" smtClean="0">
                <a:solidFill>
                  <a:srgbClr val="FE1212"/>
                </a:solidFill>
              </a:rPr>
              <a:t>undefined</a:t>
            </a:r>
            <a:r>
              <a:rPr lang="en-IN" sz="2200" dirty="0">
                <a:solidFill>
                  <a:srgbClr val="FE1212"/>
                </a:solidFill>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0600" y="2597433"/>
            <a:ext cx="484412" cy="51353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2597433"/>
            <a:ext cx="484412" cy="513534"/>
          </a:xfrm>
          <a:prstGeom prst="rect">
            <a:avLst/>
          </a:prstGeom>
        </p:spPr>
      </p:pic>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588829"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firstName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lastName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
            </a:r>
            <a:br>
              <a:rPr lang="en-IN" sz="2000" dirty="0">
                <a:solidFill>
                  <a:srgbClr val="D4D4D4"/>
                </a:solidFill>
                <a:latin typeface="Consolas" panose="020B0609020204030204" pitchFamily="49" charset="0"/>
              </a:rPr>
            </a:b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1001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'Bagde'</a:t>
            </a:r>
            <a:r>
              <a:rPr lang="en-IN" sz="2000" dirty="0">
                <a:solidFill>
                  <a:srgbClr val="D4D4D4"/>
                </a:solidFill>
                <a:latin typeface="Consolas" panose="020B0609020204030204" pitchFamily="49" charset="0"/>
              </a:rPr>
              <a:t>);</a:t>
            </a:r>
          </a:p>
          <a:p>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4" name="Rectangle 3"/>
          <p:cNvSpPr/>
          <p:nvPr/>
        </p:nvSpPr>
        <p:spPr>
          <a:xfrm>
            <a:off x="152400" y="2764572"/>
            <a:ext cx="8610600"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JavaScript (Programmes)</a:t>
            </a:r>
            <a:endParaRPr lang="en-US" sz="6000" dirty="0"/>
          </a:p>
        </p:txBody>
      </p:sp>
    </p:spTree>
    <p:extLst>
      <p:ext uri="{BB962C8B-B14F-4D97-AF65-F5344CB8AC3E}">
        <p14:creationId xmlns:p14="http://schemas.microsoft.com/office/powerpoint/2010/main" val="1952094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6" name="Rectangle 5"/>
          <p:cNvSpPr/>
          <p:nvPr/>
        </p:nvSpPr>
        <p:spPr>
          <a:xfrm>
            <a:off x="152400" y="3581400"/>
            <a:ext cx="8828314" cy="3139321"/>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Hello</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endParaRPr lang="en-IN" sz="2200" dirty="0" smtClean="0">
              <a:solidFill>
                <a:srgbClr val="98676A"/>
              </a:solidFill>
              <a:latin typeface="Consolas" panose="020B0609020204030204" pitchFamily="49" charset="0"/>
            </a:endParaRPr>
          </a:p>
          <a:p>
            <a:r>
              <a:rPr lang="en-IN" sz="2200" dirty="0" smtClean="0">
                <a:solidFill>
                  <a:srgbClr val="98676A"/>
                </a:solidFill>
                <a:latin typeface="Consolas" panose="020B0609020204030204" pitchFamily="49" charset="0"/>
              </a:rPr>
              <a:t>function</a:t>
            </a:r>
            <a:r>
              <a:rPr lang="en-IN" sz="2200" dirty="0" smtClean="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smtClean="0">
                <a:solidFill>
                  <a:srgbClr val="8AB1B0"/>
                </a:solidFill>
                <a:latin typeface="Consolas" panose="020B0609020204030204" pitchFamily="49" charset="0"/>
              </a:rPr>
              <a:t>fn</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undefined -</a:t>
            </a:r>
            <a:r>
              <a:rPr lang="en-IN" sz="2200" dirty="0" smtClean="0">
                <a:solidFill>
                  <a:srgbClr val="60A0B0"/>
                </a:solidFill>
                <a:latin typeface="Courier New" panose="02070309020205020404" pitchFamily="49" charset="0"/>
              </a:rPr>
              <a:t>second </a:t>
            </a:r>
            <a:r>
              <a:rPr lang="en-IN" sz="2200" dirty="0">
                <a:solidFill>
                  <a:srgbClr val="60A0B0"/>
                </a:solidFill>
                <a:latin typeface="Courier New" panose="02070309020205020404" pitchFamily="49" charset="0"/>
              </a:rPr>
              <a:t>function will be called.</a:t>
            </a:r>
            <a:endParaRPr lang="en-IN" sz="2200" dirty="0">
              <a:solidFill>
                <a:srgbClr val="92D050"/>
              </a:solidFill>
              <a:latin typeface="Consolas" panose="020B0609020204030204" pitchFamily="49" charset="0"/>
            </a:endParaRPr>
          </a:p>
          <a:p>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1</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1         -</a:t>
            </a:r>
            <a:r>
              <a:rPr lang="en-IN" sz="2200" dirty="0">
                <a:solidFill>
                  <a:srgbClr val="60A0B0"/>
                </a:solidFill>
                <a:latin typeface="Courier New" panose="02070309020205020404" pitchFamily="49" charset="0"/>
              </a:rPr>
              <a:t>second function will be called.</a:t>
            </a:r>
            <a:endParaRPr lang="en-IN" sz="22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a:t>
            </a:r>
            <a:r>
              <a:rPr lang="en-IN" sz="2000" i="1" dirty="0" smtClean="0">
                <a:solidFill>
                  <a:srgbClr val="3BBE8C"/>
                </a:solidFill>
                <a:latin typeface="inherit"/>
                <a:cs typeface="Segoe UI Light" panose="020B0502040204020203" pitchFamily="34" charset="0"/>
              </a:rPr>
              <a:t>HTML tags on </a:t>
            </a:r>
            <a:r>
              <a:rPr lang="en-IN" sz="2000" i="1" dirty="0" smtClean="0">
                <a:solidFill>
                  <a:srgbClr val="3BBE8C"/>
                </a:solidFill>
                <a:latin typeface="inherit"/>
                <a:cs typeface="Segoe UI Light" panose="020B0502040204020203" pitchFamily="34" charset="0"/>
              </a:rPr>
              <a:t>console </a:t>
            </a:r>
            <a:r>
              <a:rPr lang="en-IN" sz="2000" i="1" dirty="0" smtClean="0">
                <a:solidFill>
                  <a:srgbClr val="3BBE8C"/>
                </a:solidFill>
                <a:latin typeface="inherit"/>
                <a:cs typeface="Segoe UI Light" panose="020B0502040204020203" pitchFamily="34" charset="0"/>
              </a:rPr>
              <a:t>window </a:t>
            </a:r>
            <a:r>
              <a:rPr lang="en-IN" sz="2000" i="1" dirty="0" smtClean="0">
                <a:solidFill>
                  <a:srgbClr val="3BBE8C"/>
                </a:solidFill>
                <a:latin typeface="inherit"/>
                <a:cs typeface="Segoe UI Light" panose="020B0502040204020203" pitchFamily="34" charset="0"/>
              </a:rPr>
              <a:t>using “application/javascript”.</a:t>
            </a:r>
            <a:endParaRPr lang="en-IN" sz="2000" i="1" dirty="0">
              <a:solidFill>
                <a:srgbClr val="3BBE8C"/>
              </a:solidFill>
              <a:latin typeface="inherit"/>
              <a:cs typeface="Segoe UI Light" panose="020B0502040204020203" pitchFamily="34" charset="0"/>
            </a:endParaRPr>
          </a:p>
        </p:txBody>
      </p:sp>
      <p:sp>
        <p:nvSpPr>
          <p:cNvPr id="4" name="Rectangle 3"/>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document</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smtClean="0">
                <a:solidFill>
                  <a:schemeClr val="bg1">
                    <a:lumMod val="65000"/>
                  </a:schemeClr>
                </a:solidFill>
                <a:latin typeface="Consolas" panose="020B0609020204030204" pitchFamily="49" charset="0"/>
              </a:rPr>
              <a:t>(</a:t>
            </a:r>
            <a:r>
              <a:rPr lang="en-IN" sz="1900" dirty="0" smtClean="0">
                <a:solidFill>
                  <a:srgbClr val="CD8D8D"/>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for</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b="1" dirty="0" smtClean="0">
                <a:solidFill>
                  <a:srgbClr val="FF6262"/>
                </a:solidFill>
                <a:latin typeface="Consolas" panose="020B0609020204030204" pitchFamily="49" charset="0"/>
              </a:rPr>
              <a:t>      const</a:t>
            </a:r>
            <a:r>
              <a:rPr lang="en-IN" sz="1900" dirty="0" smtClean="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element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CD8D8D"/>
                </a:solidFill>
                <a:latin typeface="Consolas" panose="020B0609020204030204" pitchFamily="49" charset="0"/>
              </a:rPr>
              <a:t>"SCRIPT"</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rgbClr val="F8F8F8"/>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innerText</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 </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1118596231"/>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3BBE8C"/>
                </a:solidFill>
                <a:latin typeface="inherit"/>
                <a:cs typeface="Segoe UI Light" panose="020B0502040204020203" pitchFamily="34" charset="0"/>
              </a:rPr>
              <a:t>2 </a:t>
            </a:r>
            <a:r>
              <a:rPr lang="en-IN" sz="2000" i="1" dirty="0">
                <a:solidFill>
                  <a:srgbClr val="3BBE8C"/>
                </a:solidFill>
                <a:latin typeface="inherit"/>
                <a:cs typeface="Segoe UI Light" panose="020B0502040204020203" pitchFamily="34" charset="0"/>
              </a:rPr>
              <a:t>– </a:t>
            </a:r>
            <a:r>
              <a:rPr lang="en-IN" sz="2000" i="1" dirty="0" smtClean="0">
                <a:solidFill>
                  <a:srgbClr val="3BBE8C"/>
                </a:solidFill>
                <a:latin typeface="inherit"/>
                <a:cs typeface="Segoe UI Light" panose="020B0502040204020203" pitchFamily="34" charset="0"/>
              </a:rPr>
              <a:t>Print all </a:t>
            </a:r>
            <a:r>
              <a:rPr lang="en-IN" sz="2000" i="1" dirty="0" smtClean="0">
                <a:solidFill>
                  <a:srgbClr val="3BBE8C"/>
                </a:solidFill>
                <a:latin typeface="inherit"/>
                <a:cs typeface="Segoe UI Light" panose="020B0502040204020203" pitchFamily="34" charset="0"/>
              </a:rPr>
              <a:t>textbox values on </a:t>
            </a:r>
            <a:r>
              <a:rPr lang="en-IN" sz="2000" i="1" dirty="0" smtClean="0">
                <a:solidFill>
                  <a:srgbClr val="3BBE8C"/>
                </a:solidFill>
                <a:latin typeface="inherit"/>
                <a:cs typeface="Segoe UI Light" panose="020B0502040204020203" pitchFamily="34" charset="0"/>
              </a:rPr>
              <a:t>console </a:t>
            </a:r>
            <a:r>
              <a:rPr lang="en-IN" sz="2000" i="1" dirty="0" smtClean="0">
                <a:solidFill>
                  <a:srgbClr val="3BBE8C"/>
                </a:solidFill>
                <a:latin typeface="inherit"/>
                <a:cs typeface="Segoe UI Light" panose="020B0502040204020203" pitchFamily="34" charset="0"/>
              </a:rPr>
              <a:t>window using </a:t>
            </a:r>
            <a:r>
              <a:rPr lang="en-IN" sz="2000" i="1" dirty="0" smtClean="0">
                <a:solidFill>
                  <a:srgbClr val="3BBE8C"/>
                </a:solidFill>
                <a:latin typeface="inherit"/>
                <a:cs typeface="Segoe UI Light" panose="020B0502040204020203" pitchFamily="34" charset="0"/>
              </a:rPr>
              <a:t>“application/javascript”.</a:t>
            </a:r>
            <a:endParaRPr lang="en-IN" sz="2000" i="1" dirty="0">
              <a:solidFill>
                <a:srgbClr val="3BBE8C"/>
              </a:solidFill>
              <a:latin typeface="inherit"/>
              <a:cs typeface="Segoe UI Light" panose="020B0502040204020203" pitchFamily="34" charset="0"/>
            </a:endParaRPr>
          </a:p>
        </p:txBody>
      </p:sp>
      <p:sp>
        <p:nvSpPr>
          <p:cNvPr id="2" name="Rectangle 1"/>
          <p:cNvSpPr/>
          <p:nvPr/>
        </p:nvSpPr>
        <p:spPr>
          <a:xfrm>
            <a:off x="0" y="982682"/>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rgbClr val="F8F8F8"/>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12727"/>
                </a:solidFill>
                <a:latin typeface="Consolas" panose="020B0609020204030204" pitchFamily="49" charset="0"/>
              </a:rPr>
              <a:t>=</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for</a:t>
            </a:r>
            <a:r>
              <a:rPr lang="en-IN" sz="1900" dirty="0" smtClean="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CD8D8D"/>
                </a:solidFill>
                <a:latin typeface="Consolas" panose="020B0609020204030204" pitchFamily="49" charset="0"/>
              </a:rPr>
              <a:t>"INPUT"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getAttribute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"type"</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smtClean="0">
                <a:solidFill>
                  <a:srgbClr val="CD8D8D"/>
                </a:solidFill>
                <a:latin typeface="Consolas" panose="020B0609020204030204" pitchFamily="49" charset="0"/>
              </a:rPr>
              <a:t>"</a:t>
            </a:r>
            <a:r>
              <a:rPr lang="en-IN" sz="1900" dirty="0">
                <a:solidFill>
                  <a:srgbClr val="CD8D8D"/>
                </a:solidFill>
                <a:latin typeface="Consolas" panose="020B0609020204030204" pitchFamily="49" charset="0"/>
              </a:rPr>
              <a:t>text"</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rgbClr val="F8F8F8"/>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value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dirty="0">
                <a:solidFill>
                  <a:srgbClr val="EC0D1E"/>
                </a:solidFill>
                <a:latin typeface="Consolas" panose="020B0609020204030204" pitchFamily="49" charset="0"/>
              </a:rPr>
              <a:t>&lt;/script</a:t>
            </a:r>
            <a:r>
              <a:rPr lang="en-IN" sz="1900" dirty="0" smtClean="0">
                <a:solidFill>
                  <a:srgbClr val="EC0D1E"/>
                </a:solidFill>
                <a:latin typeface="Consolas" panose="020B0609020204030204" pitchFamily="49" charset="0"/>
              </a:rPr>
              <a:t>&gt;    </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372156336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3BBE8C"/>
                </a:solidFill>
                <a:latin typeface="inherit"/>
                <a:cs typeface="Segoe UI Light" panose="020B0502040204020203" pitchFamily="34" charset="0"/>
              </a:rPr>
              <a:t>3 </a:t>
            </a:r>
            <a:r>
              <a:rPr lang="en-IN" sz="2000" i="1" dirty="0">
                <a:solidFill>
                  <a:srgbClr val="3BBE8C"/>
                </a:solidFill>
                <a:latin typeface="inherit"/>
                <a:cs typeface="Segoe UI Light" panose="020B0502040204020203" pitchFamily="34" charset="0"/>
              </a:rPr>
              <a:t>– </a:t>
            </a:r>
            <a:r>
              <a:rPr lang="en-IN" sz="2000" i="1" dirty="0" smtClean="0">
                <a:solidFill>
                  <a:srgbClr val="3BBE8C"/>
                </a:solidFill>
                <a:latin typeface="inherit"/>
                <a:cs typeface="Segoe UI Light" panose="020B0502040204020203" pitchFamily="34" charset="0"/>
              </a:rPr>
              <a:t>Validation (only text) in textbox using “application/javascript”.</a:t>
            </a:r>
            <a:endParaRPr lang="en-IN" sz="2000" i="1" dirty="0">
              <a:solidFill>
                <a:srgbClr val="3BBE8C"/>
              </a:solidFill>
              <a:latin typeface="inherit"/>
              <a:cs typeface="Segoe UI Light" panose="020B0502040204020203" pitchFamily="34" charset="0"/>
            </a:endParaRPr>
          </a:p>
        </p:txBody>
      </p:sp>
      <p:sp>
        <p:nvSpPr>
          <p:cNvPr id="2" name="Rectangle 1"/>
          <p:cNvSpPr/>
          <p:nvPr/>
        </p:nvSpPr>
        <p:spPr>
          <a:xfrm>
            <a:off x="0" y="990600"/>
            <a:ext cx="9144000" cy="4478149"/>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&gt;=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65</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90</a:t>
            </a:r>
            <a:r>
              <a:rPr lang="en-IN" sz="1900" dirty="0">
                <a:solidFill>
                  <a:schemeClr val="bg1">
                    <a:lumMod val="65000"/>
                  </a:schemeClr>
                </a:solidFill>
                <a:latin typeface="Consolas" panose="020B0609020204030204" pitchFamily="49" charset="0"/>
              </a:rPr>
              <a:t>) </a:t>
            </a:r>
            <a:endParaRPr lang="en-IN" sz="1900" dirty="0" smtClean="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r>
              <a:rPr lang="en-IN" sz="1900" dirty="0" smtClean="0">
                <a:solidFill>
                  <a:srgbClr val="F12727"/>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97</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smtClean="0">
                <a:solidFill>
                  <a:srgbClr val="994646"/>
                </a:solidFill>
                <a:latin typeface="Consolas" panose="020B0609020204030204" pitchFamily="49" charset="0"/>
              </a:rPr>
              <a:t>122</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419925024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4</a:t>
            </a:r>
            <a:r>
              <a:rPr lang="en-IN" sz="2000" i="1" dirty="0" smtClean="0">
                <a:solidFill>
                  <a:srgbClr val="3BBE8C"/>
                </a:solidFill>
                <a:latin typeface="inherit"/>
                <a:cs typeface="Segoe UI Light" panose="020B0502040204020203" pitchFamily="34" charset="0"/>
              </a:rPr>
              <a:t> </a:t>
            </a:r>
            <a:r>
              <a:rPr lang="en-IN" sz="2000" i="1" dirty="0">
                <a:solidFill>
                  <a:srgbClr val="3BBE8C"/>
                </a:solidFill>
                <a:latin typeface="inherit"/>
                <a:cs typeface="Segoe UI Light" panose="020B0502040204020203" pitchFamily="34" charset="0"/>
              </a:rPr>
              <a:t>– </a:t>
            </a:r>
            <a:r>
              <a:rPr lang="en-IN" sz="2000" i="1" dirty="0" smtClean="0">
                <a:solidFill>
                  <a:srgbClr val="3BBE8C"/>
                </a:solidFill>
                <a:latin typeface="inherit"/>
                <a:cs typeface="Segoe UI Light" panose="020B0502040204020203" pitchFamily="34" charset="0"/>
              </a:rPr>
              <a:t>Validation (only number) in textbox using “application/javascript”.</a:t>
            </a:r>
            <a:endParaRPr lang="en-IN" sz="2000" i="1" dirty="0">
              <a:solidFill>
                <a:srgbClr val="3BBE8C"/>
              </a:solidFill>
              <a:latin typeface="inherit"/>
              <a:cs typeface="Segoe UI Light" panose="020B0502040204020203" pitchFamily="34" charset="0"/>
            </a:endParaRPr>
          </a:p>
        </p:txBody>
      </p:sp>
      <p:sp>
        <p:nvSpPr>
          <p:cNvPr id="5" name="Rectangle 4"/>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a:t>
            </a:r>
            <a:r>
              <a:rPr lang="en-IN" sz="1900" dirty="0" smtClean="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48</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57</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29646793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5</a:t>
            </a:r>
            <a:r>
              <a:rPr lang="en-IN" sz="2000" i="1" dirty="0" smtClean="0">
                <a:solidFill>
                  <a:srgbClr val="3BBE8C"/>
                </a:solidFill>
                <a:latin typeface="inherit"/>
                <a:cs typeface="Segoe UI Light" panose="020B0502040204020203" pitchFamily="34" charset="0"/>
              </a:rPr>
              <a:t> </a:t>
            </a:r>
            <a:r>
              <a:rPr lang="en-IN" sz="2000" i="1" dirty="0">
                <a:solidFill>
                  <a:srgbClr val="3BBE8C"/>
                </a:solidFill>
                <a:latin typeface="inherit"/>
                <a:cs typeface="Segoe UI Light" panose="020B0502040204020203" pitchFamily="34" charset="0"/>
              </a:rPr>
              <a:t>– </a:t>
            </a:r>
            <a:r>
              <a:rPr lang="en-IN" sz="2000" i="1" dirty="0">
                <a:solidFill>
                  <a:srgbClr val="3BBE8C"/>
                </a:solidFill>
                <a:latin typeface="inherit"/>
                <a:cs typeface="Segoe UI Light" panose="020B0502040204020203" pitchFamily="34" charset="0"/>
              </a:rPr>
              <a:t>Validation (only text) in textbox using </a:t>
            </a:r>
            <a:r>
              <a:rPr lang="en-IN" sz="2000" i="1" dirty="0" smtClean="0">
                <a:solidFill>
                  <a:srgbClr val="3BBE8C"/>
                </a:solidFill>
                <a:latin typeface="inherit"/>
                <a:cs typeface="Segoe UI Light" panose="020B0502040204020203" pitchFamily="34" charset="0"/>
              </a:rPr>
              <a:t>“myLibrary.js” external javascript file.</a:t>
            </a:r>
            <a:endParaRPr lang="en-IN" sz="2000" i="1" dirty="0">
              <a:solidFill>
                <a:srgbClr val="3BBE8C"/>
              </a:solidFill>
              <a:latin typeface="inherit"/>
              <a:cs typeface="Segoe UI Light" panose="020B0502040204020203" pitchFamily="34" charset="0"/>
            </a:endParaRPr>
          </a:p>
        </p:txBody>
      </p:sp>
      <p:sp>
        <p:nvSpPr>
          <p:cNvPr id="2" name="Rectangle 1"/>
          <p:cNvSpPr/>
          <p:nvPr/>
        </p:nvSpPr>
        <p:spPr>
          <a:xfrm>
            <a:off x="0" y="990600"/>
            <a:ext cx="9144000" cy="2431435"/>
          </a:xfrm>
          <a:prstGeom prst="rect">
            <a:avLst/>
          </a:prstGeom>
        </p:spPr>
        <p:txBody>
          <a:bodyPr wrap="square">
            <a:spAutoFit/>
          </a:bodyPr>
          <a:lstStyle/>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b="1" dirty="0">
                <a:solidFill>
                  <a:srgbClr val="FF6262"/>
                </a:solidFill>
                <a:latin typeface="Consolas" panose="020B0609020204030204" pitchFamily="49" charset="0"/>
              </a:rPr>
              <a:t>function</a:t>
            </a:r>
            <a:r>
              <a:rPr lang="en-IN" sz="1900" dirty="0">
                <a:solidFill>
                  <a:srgbClr val="F8F8F8"/>
                </a:solidFill>
                <a:latin typeface="Consolas" panose="020B0609020204030204" pitchFamily="49" charset="0"/>
              </a:rPr>
              <a:t> </a:t>
            </a:r>
            <a:r>
              <a:rPr lang="en-IN" sz="1900" dirty="0" smtClean="0">
                <a:solidFill>
                  <a:srgbClr val="FEC758"/>
                </a:solidFill>
                <a:latin typeface="Consolas" panose="020B0609020204030204" pitchFamily="49" charset="0"/>
              </a:rPr>
              <a:t>fn</a:t>
            </a:r>
            <a:r>
              <a:rPr lang="en-IN" sz="1900" dirty="0" smtClean="0">
                <a:solidFill>
                  <a:schemeClr val="bg1">
                    <a:lumMod val="50000"/>
                  </a:schemeClr>
                </a:solidFill>
                <a:latin typeface="Consolas" panose="020B0609020204030204" pitchFamily="49" charset="0"/>
              </a:rPr>
              <a:t>(</a:t>
            </a:r>
            <a:r>
              <a:rPr lang="en-IN" sz="1900" i="1" dirty="0" smtClean="0">
                <a:solidFill>
                  <a:srgbClr val="FB9A4B"/>
                </a:solidFill>
                <a:latin typeface="Consolas" panose="020B0609020204030204" pitchFamily="49" charset="0"/>
              </a:rPr>
              <a:t>obj</a:t>
            </a:r>
            <a:r>
              <a:rPr lang="en-IN" sz="1900" dirty="0" smtClean="0">
                <a:solidFill>
                  <a:schemeClr val="bg1">
                    <a:lumMod val="50000"/>
                  </a:schemeClr>
                </a:solidFill>
                <a:latin typeface="Consolas" panose="020B0609020204030204" pitchFamily="49" charset="0"/>
              </a:rPr>
              <a:t>) {</a:t>
            </a:r>
            <a:endParaRPr lang="en-IN" sz="1900" dirty="0">
              <a:solidFill>
                <a:schemeClr val="bg1">
                  <a:lumMod val="50000"/>
                </a:schemeClr>
              </a:solidFill>
              <a:latin typeface="Consolas" panose="020B0609020204030204" pitchFamily="49" charset="0"/>
            </a:endParaRPr>
          </a:p>
          <a:p>
            <a:r>
              <a:rPr lang="en-IN" sz="1900" dirty="0">
                <a:solidFill>
                  <a:srgbClr val="F12727"/>
                </a:solidFill>
                <a:latin typeface="Consolas" panose="020B0609020204030204" pitchFamily="49" charset="0"/>
              </a:rPr>
              <a:t>if</a:t>
            </a:r>
            <a:r>
              <a:rPr lang="en-IN" sz="1900" dirty="0">
                <a:solidFill>
                  <a:schemeClr val="bg1">
                    <a:lumMod val="50000"/>
                  </a:schemeClr>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50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994646"/>
                </a:solidFill>
                <a:latin typeface="Consolas" panose="020B0609020204030204" pitchFamily="49" charset="0"/>
              </a:rPr>
              <a:t>97</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50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&gt;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122</a:t>
            </a:r>
            <a:r>
              <a:rPr lang="en-IN" sz="1900" dirty="0">
                <a:solidFill>
                  <a:schemeClr val="bg1">
                    <a:lumMod val="50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chemeClr val="bg1">
                    <a:lumMod val="50000"/>
                  </a:schemeClr>
                </a:solidFill>
                <a:latin typeface="Consolas" panose="020B0609020204030204" pitchFamily="49" charset="0"/>
              </a:rPr>
              <a:t>(</a:t>
            </a:r>
            <a:r>
              <a:rPr lang="en-IN" sz="1900" dirty="0">
                <a:solidFill>
                  <a:srgbClr val="9DF39F"/>
                </a:solidFill>
                <a:latin typeface="Consolas" panose="020B0609020204030204" pitchFamily="49" charset="0"/>
              </a:rPr>
              <a:t>event</a:t>
            </a:r>
            <a:r>
              <a:rPr lang="en-IN" sz="1900" dirty="0">
                <a:solidFill>
                  <a:schemeClr val="bg1">
                    <a:lumMod val="50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65</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50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&gt;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90</a:t>
            </a:r>
            <a:r>
              <a:rPr lang="en-IN" sz="1900" dirty="0">
                <a:solidFill>
                  <a:schemeClr val="bg1">
                    <a:lumMod val="50000"/>
                  </a:schemeClr>
                </a:solidFill>
                <a:latin typeface="Consolas" panose="020B0609020204030204" pitchFamily="49" charset="0"/>
              </a:rPr>
              <a:t>)) {</a:t>
            </a:r>
          </a:p>
          <a:p>
            <a:r>
              <a:rPr lang="en-IN" sz="1900" dirty="0">
                <a:solidFill>
                  <a:srgbClr val="9DF39F"/>
                </a:solidFill>
                <a:latin typeface="Consolas" panose="020B0609020204030204" pitchFamily="49" charset="0"/>
              </a:rPr>
              <a:t>event</a:t>
            </a:r>
            <a:r>
              <a:rPr lang="en-IN" sz="1900" dirty="0">
                <a:solidFill>
                  <a:schemeClr val="bg1">
                    <a:lumMod val="50000"/>
                  </a:schemeClr>
                </a:solidFill>
                <a:latin typeface="Consolas" panose="020B0609020204030204" pitchFamily="49" charset="0"/>
              </a:rPr>
              <a:t>.</a:t>
            </a:r>
            <a:r>
              <a:rPr lang="en-IN" sz="1900" i="1" dirty="0">
                <a:solidFill>
                  <a:srgbClr val="FB9A4B"/>
                </a:solidFill>
                <a:latin typeface="Consolas" panose="020B0609020204030204" pitchFamily="49" charset="0"/>
              </a:rPr>
              <a:t>returnValue</a:t>
            </a:r>
            <a:r>
              <a:rPr lang="en-IN" sz="1900" dirty="0">
                <a:solidFill>
                  <a:srgbClr val="F12727"/>
                </a:solidFill>
                <a:latin typeface="Consolas" panose="020B0609020204030204" pitchFamily="49" charset="0"/>
              </a:rPr>
              <a:t>=</a:t>
            </a:r>
            <a:r>
              <a:rPr lang="en-IN" sz="1900" dirty="0">
                <a:solidFill>
                  <a:srgbClr val="994646"/>
                </a:solidFill>
                <a:latin typeface="Consolas" panose="020B0609020204030204" pitchFamily="49" charset="0"/>
              </a:rPr>
              <a:t>false</a:t>
            </a:r>
            <a:r>
              <a:rPr lang="en-IN" sz="1900" dirty="0">
                <a:solidFill>
                  <a:schemeClr val="bg1">
                    <a:lumMod val="50000"/>
                  </a:schemeClr>
                </a:solidFill>
                <a:latin typeface="Consolas" panose="020B0609020204030204" pitchFamily="49" charset="0"/>
              </a:rPr>
              <a:t>;</a:t>
            </a:r>
          </a:p>
          <a:p>
            <a:r>
              <a:rPr lang="en-IN" sz="1900" dirty="0">
                <a:solidFill>
                  <a:schemeClr val="bg1">
                    <a:lumMod val="50000"/>
                  </a:schemeClr>
                </a:solidFill>
                <a:latin typeface="Consolas" panose="020B0609020204030204" pitchFamily="49" charset="0"/>
              </a:rPr>
              <a:t>}</a:t>
            </a:r>
          </a:p>
          <a:p>
            <a:r>
              <a:rPr lang="en-IN" sz="1900" dirty="0">
                <a:solidFill>
                  <a:schemeClr val="bg1">
                    <a:lumMod val="50000"/>
                  </a:schemeClr>
                </a:solidFill>
                <a:latin typeface="Consolas" panose="020B0609020204030204" pitchFamily="49" charset="0"/>
              </a:rPr>
              <a:t>}</a:t>
            </a:r>
          </a:p>
          <a:p>
            <a:r>
              <a:rPr lang="en-IN" sz="1900" i="1" dirty="0">
                <a:solidFill>
                  <a:srgbClr val="E7C0C0"/>
                </a:solidFill>
                <a:latin typeface="Consolas" panose="020B0609020204030204" pitchFamily="49" charset="0"/>
              </a:rPr>
              <a:t>//#endregion</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6493702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454995458"/>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110618406"/>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54990528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153938001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599151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4400" y="1159646"/>
            <a:ext cx="7391400" cy="4389391"/>
          </a:xfrm>
          <a:prstGeom prst="rect">
            <a:avLst/>
          </a:prstGeom>
        </p:spPr>
      </p:pic>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487749260"/>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4661366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336509234"/>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25828100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1448141461"/>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898073079"/>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906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161633"/>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 y="4038600"/>
            <a:ext cx="8839200" cy="234365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also begin with </a:t>
            </a:r>
            <a:r>
              <a:rPr lang="en-IN" sz="2000" dirty="0">
                <a:solidFill>
                  <a:srgbClr val="E90919"/>
                </a:solidFill>
                <a:latin typeface="Arial" panose="020B0604020202020204" pitchFamily="34" charset="0"/>
                <a:cs typeface="Arial" panose="020B0604020202020204" pitchFamily="34" charset="0"/>
              </a:rPr>
              <a:t>$</a:t>
            </a:r>
            <a:r>
              <a:rPr lang="en-IN" sz="2000" dirty="0">
                <a:solidFill>
                  <a:schemeClr val="accent2">
                    <a:lumMod val="75000"/>
                  </a:schemeClr>
                </a:solidFill>
                <a:latin typeface="Arial" panose="020B0604020202020204" pitchFamily="34" charset="0"/>
                <a:cs typeface="Arial" panose="020B0604020202020204" pitchFamily="34" charset="0"/>
              </a:rPr>
              <a:t> and </a:t>
            </a:r>
            <a:r>
              <a:rPr lang="en-IN" sz="20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are case sensitive </a:t>
            </a:r>
            <a:r>
              <a:rPr lang="en-IN" sz="20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739211"/>
          </a:xfrm>
          <a:prstGeom prst="rect">
            <a:avLst/>
          </a:prstGeom>
        </p:spPr>
        <p:txBody>
          <a:bodyPr wrap="square">
            <a:spAutoFit/>
          </a:bodyPr>
          <a:lstStyle/>
          <a:p>
            <a:r>
              <a:rPr lang="en-IN" sz="2000" b="1" dirty="0">
                <a:solidFill>
                  <a:srgbClr val="FFC90E"/>
                </a:solidFill>
                <a:latin typeface="Arial" panose="020B0604020202020204" pitchFamily="34" charset="0"/>
                <a:cs typeface="Arial" panose="020B0604020202020204" pitchFamily="34" charset="0"/>
              </a:rPr>
              <a:t>What does undefined </a:t>
            </a:r>
            <a:r>
              <a:rPr lang="en-IN" sz="2000" b="1" dirty="0" smtClean="0">
                <a:solidFill>
                  <a:srgbClr val="FFC90E"/>
                </a:solidFill>
                <a:latin typeface="Arial" panose="020B0604020202020204" pitchFamily="34" charset="0"/>
                <a:cs typeface="Arial" panose="020B0604020202020204" pitchFamily="34" charset="0"/>
              </a:rPr>
              <a:t>and undeclared mean </a:t>
            </a:r>
            <a:r>
              <a:rPr lang="en-IN" sz="2000" b="1" dirty="0">
                <a:solidFill>
                  <a:srgbClr val="FFC90E"/>
                </a:solidFill>
                <a:latin typeface="Arial" panose="020B0604020202020204" pitchFamily="34" charset="0"/>
                <a:cs typeface="Arial" panose="020B0604020202020204" pitchFamily="34" charset="0"/>
              </a:rPr>
              <a:t>in javascript?</a:t>
            </a:r>
            <a:r>
              <a:rPr lang="en-IN" sz="2000" b="1" dirty="0">
                <a:solidFill>
                  <a:srgbClr val="3BBE8C"/>
                </a:solidFill>
                <a:latin typeface="Arial" panose="020B0604020202020204" pitchFamily="34" charset="0"/>
                <a:cs typeface="Arial" panose="020B0604020202020204" pitchFamily="34" charset="0"/>
              </a:rPr>
              <a:t> </a:t>
            </a:r>
            <a:endParaRPr lang="en-IN" sz="2000" b="1" dirty="0" smtClean="0">
              <a:solidFill>
                <a:srgbClr val="3BBE8C"/>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2000" b="1" i="1" u="sng" dirty="0">
                <a:solidFill>
                  <a:srgbClr val="FF7F27"/>
                </a:solidFill>
                <a:latin typeface="Consolas" panose="020B0609020204030204" pitchFamily="49" charset="0"/>
              </a:rPr>
              <a:t>undefined 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assigned any value be declared in the program</a:t>
            </a:r>
            <a:r>
              <a:rPr lang="en-IN" sz="1800" dirty="0">
                <a:solidFill>
                  <a:srgbClr val="EE2227"/>
                </a:solidFill>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2000" b="1" i="1" u="sng" dirty="0" smtClean="0">
                <a:solidFill>
                  <a:srgbClr val="FF7F27"/>
                </a:solidFill>
                <a:latin typeface="Consolas" panose="020B0609020204030204" pitchFamily="49" charset="0"/>
              </a:rPr>
              <a:t>undeclared </a:t>
            </a:r>
            <a:r>
              <a:rPr lang="en-IN" sz="2000" b="1" i="1" u="sng" dirty="0">
                <a:solidFill>
                  <a:srgbClr val="FF7F27"/>
                </a:solidFill>
                <a:latin typeface="Consolas" panose="020B0609020204030204" pitchFamily="49" charset="0"/>
              </a:rPr>
              <a:t>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declared in the program.</a:t>
            </a:r>
            <a:r>
              <a:rPr lang="en-IN" sz="1800" dirty="0">
                <a:latin typeface="Arial" panose="020B0604020202020204" pitchFamily="34" charset="0"/>
                <a:cs typeface="Arial" panose="020B0604020202020204" pitchFamily="34" charset="0"/>
              </a:rPr>
              <a:t>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does undefined value mean in javascript?</a:t>
            </a:r>
            <a:r>
              <a:rPr lang="en-IN" sz="2000" b="1" dirty="0">
                <a:solidFill>
                  <a:srgbClr val="FFC90E"/>
                </a:solidFill>
                <a:latin typeface="Arial" panose="020B0604020202020204" pitchFamily="34" charset="0"/>
                <a:cs typeface="Arial" panose="020B0604020202020204" pitchFamily="34" charset="0"/>
              </a:rPr>
              <a:t> </a:t>
            </a:r>
            <a:endParaRPr lang="en-IN" sz="2000" b="1" dirty="0" smtClean="0">
              <a:solidFill>
                <a:srgbClr val="FFC90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is the difference between undefined value and null value</a:t>
            </a:r>
            <a:r>
              <a:rPr lang="en-IN" sz="2000" dirty="0" smtClean="0">
                <a:solidFill>
                  <a:srgbClr val="FFC90E"/>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solidFill>
                  <a:srgbClr val="FF7F27"/>
                </a:solidFill>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solidFill>
                  <a:srgbClr val="FF7F27"/>
                </a:solidFill>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2000" dirty="0" smtClean="0">
                <a:solidFill>
                  <a:srgbClr val="FFC90E"/>
                </a:solidFill>
                <a:latin typeface="Arial" panose="020B0604020202020204" pitchFamily="34" charset="0"/>
                <a:cs typeface="Arial" panose="020B0604020202020204" pitchFamily="34" charset="0"/>
              </a:rPr>
              <a:t>What are undeclared variables? </a:t>
            </a: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variables are those that are not declared in the program (do not exist at all), trying to read their values gives runtime error. But if undeclared variables are assigned then implicit declaration is done .</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is not defined</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76200" y="15240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8956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304800" y="2486055"/>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163286" y="2971800"/>
            <a:ext cx="8675914" cy="3416320"/>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id:</a:t>
            </a:r>
            <a:r>
              <a:rPr lang="en-IN" sz="1800" dirty="0" smtClean="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firstName"</a:t>
            </a:r>
            <a:r>
              <a:rPr lang="en-IN" sz="1800" dirty="0">
                <a:solidFill>
                  <a:srgbClr val="9CDCFE"/>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lastName"</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"Bagde"</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87084" y="3025676"/>
            <a:ext cx="8904516" cy="2308324"/>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error Identifier </a:t>
            </a:r>
            <a:r>
              <a:rPr lang="en-IN" sz="1800" dirty="0">
                <a:solidFill>
                  <a:srgbClr val="92D050"/>
                </a:solidFill>
                <a:latin typeface="Consolas" panose="020B0609020204030204" pitchFamily="49" charset="0"/>
              </a:rPr>
              <a:t>'x' has already been declared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"inner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"outer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2}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810000"/>
            <a:ext cx="8850086" cy="2308324"/>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//This </a:t>
            </a:r>
            <a:r>
              <a:rPr lang="en-IN" sz="1800" dirty="0">
                <a:solidFill>
                  <a:srgbClr val="92D050"/>
                </a:solidFill>
                <a:latin typeface="Consolas" panose="020B0609020204030204" pitchFamily="49" charset="0"/>
              </a:rPr>
              <a:t>will throw an error</a:t>
            </a:r>
            <a:r>
              <a:rPr lang="en-IN" sz="1800" dirty="0">
                <a:solidFill>
                  <a:srgbClr val="92D050"/>
                </a:solidFill>
              </a:rPr>
              <a:t>​</a:t>
            </a:r>
            <a:endParaRPr lang="en-IN" sz="1800" dirty="0">
              <a:solidFill>
                <a:srgbClr val="92D050"/>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//Adults</a:t>
            </a:r>
            <a:endParaRPr lang="en-IN" sz="1800" b="0" dirty="0">
              <a:solidFill>
                <a:srgbClr val="92D050"/>
              </a:solidFill>
              <a:effectLst/>
              <a:latin typeface="Consolas" panose="020B0609020204030204" pitchFamily="49" charset="0"/>
            </a:endParaRPr>
          </a:p>
        </p:txBody>
      </p:sp>
      <p:cxnSp>
        <p:nvCxnSpPr>
          <p:cNvPr id="6" name="Straight Connector 5"/>
          <p:cNvCxnSpPr/>
          <p:nvPr/>
        </p:nvCxnSpPr>
        <p:spPr>
          <a:xfrm>
            <a:off x="185327" y="3657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16933</TotalTime>
  <Words>16417</Words>
  <Application>Microsoft Office PowerPoint</Application>
  <PresentationFormat>On-screen Show (4:3)</PresentationFormat>
  <Paragraphs>2546</Paragraphs>
  <Slides>256</Slides>
  <Notes>34</Notes>
  <HiddenSlides>1</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256</vt:i4>
      </vt:variant>
    </vt:vector>
  </HeadingPairs>
  <TitlesOfParts>
    <vt:vector size="279" baseType="lpstr">
      <vt:lpstr>NSimSun</vt:lpstr>
      <vt:lpstr>SimSun</vt:lpstr>
      <vt:lpstr>aleoregular</vt:lpstr>
      <vt:lpstr>Arial</vt:lpstr>
      <vt:lpstr>Arial</vt:lpstr>
      <vt:lpstr>Calibri</vt:lpstr>
      <vt:lpstr>Calibri Light</vt:lpstr>
      <vt:lpstr>Cambria</vt:lpstr>
      <vt:lpstr>Cardo</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3187</cp:revision>
  <cp:lastPrinted>1601-01-01T00:00:00Z</cp:lastPrinted>
  <dcterms:created xsi:type="dcterms:W3CDTF">2001-07-06T15:43:27Z</dcterms:created>
  <dcterms:modified xsi:type="dcterms:W3CDTF">2018-10-30T05:16:41Z</dcterms:modified>
  <cp:category>HTML Programming</cp:category>
</cp:coreProperties>
</file>