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02"/>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p:scale>
          <a:sx n="75" d="100"/>
          <a:sy n="75" d="100"/>
        </p:scale>
        <p:origin x="874" y="14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ableStyles" Target="tableStyle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notesMaster" Target="notesMasters/notes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1/18/2024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1/18/2024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setex key &amp; setnx key</a:t>
            </a:r>
            <a:endParaRPr lang="en-IN" sz="5400" b="0" strike="noStrike" spc="-1" dirty="0">
              <a:latin typeface="Arial"/>
            </a:endParaRP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get key &amp; getex key</a:t>
            </a:r>
            <a:endParaRPr lang="en-IN" sz="5400" b="0" strike="noStrike" spc="-1">
              <a:latin typeface="Arial"/>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get key &amp; getex key</a:t>
            </a:r>
            <a:endParaRPr lang="en-IN" sz="4000" b="0" strike="noStrike" spc="-1">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err="1">
                <a:solidFill>
                  <a:srgbClr val="FF5733"/>
                </a:solidFill>
                <a:latin typeface="Consolas"/>
                <a:ea typeface="SimSun"/>
              </a:rPr>
              <a:t>getex</a:t>
            </a:r>
            <a:r>
              <a:rPr lang="en-IN" sz="1800" b="0" strike="noStrike" spc="-1" dirty="0">
                <a:solidFill>
                  <a:srgbClr val="FF5733"/>
                </a:solidFill>
                <a:latin typeface="Consolas"/>
                <a:ea typeface="SimSun"/>
              </a:rPr>
              <a:t>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err="1">
                <a:solidFill>
                  <a:srgbClr val="FF5733"/>
                </a:solidFill>
                <a:latin typeface="Consolas"/>
                <a:ea typeface="SimSun"/>
              </a:rPr>
              <a:t>getex</a:t>
            </a:r>
            <a:r>
              <a:rPr lang="en-IN" sz="1800" b="0" strike="noStrike" spc="-1" dirty="0">
                <a:solidFill>
                  <a:srgbClr val="FF5733"/>
                </a:solidFill>
                <a:latin typeface="Consolas"/>
                <a:ea typeface="SimSun"/>
              </a:rPr>
              <a:t>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getset key, getdel key &amp; getrange key</a:t>
            </a:r>
            <a:endParaRPr lang="en-IN" sz="5400" b="0" strike="noStrike" spc="-1" dirty="0">
              <a:latin typeface="Arial"/>
            </a:endParaRP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keys &amp; dbsize-</a:t>
            </a:r>
            <a:endParaRPr lang="en-IN" sz="5400" b="0" strike="noStrike" spc="-1">
              <a:latin typeface="Arial"/>
            </a:endParaRP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ttl key / pttl key</a:t>
            </a:r>
            <a:endParaRPr lang="en-IN" sz="5400" b="0" strike="noStrike" spc="-1">
              <a:latin typeface="Arial"/>
            </a:endParaRP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a:t>
            </a:r>
            <a:endParaRPr lang="en-IN" sz="5400" b="0" strike="noStrike" spc="-1" dirty="0">
              <a:latin typeface="Arial"/>
            </a:endParaRP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expire key &amp; persist key</a:t>
            </a:r>
            <a:endParaRPr lang="en-IN" sz="5400" b="0" strike="noStrike" spc="-1">
              <a:latin typeface="Arial"/>
            </a:endParaRP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mset key, msetnx key &amp; mget key</a:t>
            </a:r>
            <a:endParaRPr lang="en-IN" sz="5400" b="0" strike="noStrike" spc="-1">
              <a:latin typeface="Arial"/>
            </a:endParaRP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mset, msetnx &amp; mget</a:t>
            </a:r>
            <a:endParaRPr lang="en-IN" sz="4000" b="0" strike="noStrike" spc="-1">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 server:2 linux user:2 administrator password:2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msetnx server:3 windows2020 host:1 admin</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mget user:1 password:1 user:2 password:2 user:3 password:3</a:t>
            </a:r>
            <a:endParaRPr lang="en-IN" sz="1800" b="0" strike="noStrike" spc="-1">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incr key, incrby key &amp; incrbyfloat key</a:t>
            </a:r>
            <a:endParaRPr lang="en-IN" sz="5400" b="0" strike="noStrike" spc="-1" dirty="0">
              <a:latin typeface="Arial"/>
            </a:endParaRP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decr key &amp; decrby key</a:t>
            </a:r>
            <a:endParaRPr lang="en-IN" sz="5400" b="0" strike="noStrike" spc="-1" dirty="0">
              <a:latin typeface="Arial"/>
            </a:endParaRP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append key , strlen key </a:t>
            </a:r>
          </a:p>
          <a:p>
            <a:pPr algn="ctr">
              <a:lnSpc>
                <a:spcPct val="100000"/>
              </a:lnSpc>
            </a:pPr>
            <a:r>
              <a:rPr lang="en-IN" sz="5400" b="0" i="1" strike="noStrike" spc="-1" dirty="0">
                <a:solidFill>
                  <a:srgbClr val="F7C120"/>
                </a:solidFill>
                <a:latin typeface="Century"/>
              </a:rPr>
              <a:t>&amp; type</a:t>
            </a:r>
            <a:endParaRPr lang="en-IN" sz="5400" b="0" strike="noStrike" spc="-1" dirty="0">
              <a:latin typeface="Arial"/>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copy key, move key, del key &amp; exists key</a:t>
            </a:r>
            <a:endParaRPr lang="en-IN" sz="5400" b="0" strike="noStrike" spc="-1">
              <a:latin typeface="Arial"/>
            </a:endParaRP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rename key, renamenx key &amp; randomkey key</a:t>
            </a:r>
            <a:endParaRPr lang="en-IN" sz="5400" b="0" strike="noStrike" spc="-1" dirty="0">
              <a:latin typeface="Arial"/>
            </a:endParaRP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rename, renamenx &amp; randomkey</a:t>
            </a:r>
            <a:endParaRPr lang="en-IN" sz="4000" b="0" strike="noStrike" spc="-1">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renamenx oldKey newKey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randomkey</a:t>
            </a:r>
            <a:endParaRPr lang="en-IN" sz="1800" b="0" strike="noStrike" spc="-1">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lists</a:t>
            </a:r>
            <a:endParaRPr lang="en-IN" sz="5400" b="0" strike="noStrike" spc="-1" dirty="0">
              <a:latin typeface="Arial"/>
            </a:endParaRP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lpush key &amp; </a:t>
            </a:r>
            <a:r>
              <a:rPr lang="en-IN" sz="5400" b="0" i="1" strike="noStrike" spc="-1" dirty="0" err="1">
                <a:solidFill>
                  <a:srgbClr val="F7C120"/>
                </a:solidFill>
                <a:latin typeface="Century"/>
                <a:ea typeface="DejaVu Sans"/>
              </a:rPr>
              <a:t>rpush</a:t>
            </a:r>
            <a:r>
              <a:rPr lang="en-IN" sz="5400" b="0" i="1" strike="noStrike" spc="-1" dirty="0">
                <a:solidFill>
                  <a:srgbClr val="F7C120"/>
                </a:solidFill>
                <a:latin typeface="Century"/>
                <a:ea typeface="DejaVu Sans"/>
              </a:rPr>
              <a:t> key</a:t>
            </a:r>
            <a:endParaRPr lang="en-IN" sz="5400" b="0" strike="noStrike" spc="-1" dirty="0">
              <a:latin typeface="Arial"/>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a:t>
            </a:r>
            <a:r>
              <a:rPr lang="en-IN" sz="4000" b="0" strike="noStrike" spc="-1" dirty="0" err="1">
                <a:solidFill>
                  <a:srgbClr val="F7C120"/>
                </a:solidFill>
                <a:latin typeface="Open Sans"/>
                <a:ea typeface="DejaVu Sans"/>
              </a:rPr>
              <a:t>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rpush</a:t>
            </a:r>
            <a:r>
              <a:rPr lang="en-IN" sz="1800" b="0" strike="noStrike" spc="-1" dirty="0">
                <a:solidFill>
                  <a:srgbClr val="FF5733"/>
                </a:solidFill>
                <a:latin typeface="Consolas"/>
                <a:ea typeface="SimSun"/>
              </a:rPr>
              <a:t>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err="1">
                <a:solidFill>
                  <a:srgbClr val="FF5733"/>
                </a:solidFill>
                <a:latin typeface="Consolas"/>
                <a:ea typeface="SimSun"/>
              </a:rPr>
              <a:t>rpush</a:t>
            </a:r>
            <a:r>
              <a:rPr lang="en-IN" sz="1800" b="0" strike="noStrike" spc="-1" dirty="0">
                <a:solidFill>
                  <a:srgbClr val="FF5733"/>
                </a:solidFill>
                <a:latin typeface="Consolas"/>
                <a:ea typeface="SimSun"/>
              </a:rPr>
              <a:t>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lindex key &amp; lrange key</a:t>
            </a:r>
            <a:endParaRPr lang="en-IN" sz="5400" b="0" strike="noStrike" spc="-1" dirty="0">
              <a:latin typeface="Arial"/>
            </a:endParaRP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lset key &amp; linsert key</a:t>
            </a:r>
            <a:endParaRPr lang="en-IN" sz="5400" b="0" strike="noStrike" spc="-1" dirty="0">
              <a:latin typeface="Arial"/>
            </a:endParaRP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lpop key &amp; rpop key</a:t>
            </a:r>
            <a:endParaRPr lang="en-IN" sz="5400" b="0" strike="noStrike" spc="-1">
              <a:latin typeface="Arial"/>
            </a:endParaRP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llen key &amp; lrem key</a:t>
            </a:r>
            <a:endParaRPr lang="en-IN" sz="5400" b="0" strike="noStrike" spc="-1">
              <a:latin typeface="Arial"/>
            </a:endParaRP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err="1">
                <a:solidFill>
                  <a:srgbClr val="F7C120"/>
                </a:solidFill>
                <a:latin typeface="Century"/>
                <a:ea typeface="DejaVu Sans"/>
              </a:rPr>
              <a:t>lpos</a:t>
            </a:r>
            <a:r>
              <a:rPr lang="en-IN" sz="5400" b="0" i="1" strike="noStrike" spc="-1" dirty="0">
                <a:solidFill>
                  <a:srgbClr val="F7C120"/>
                </a:solidFill>
                <a:latin typeface="Century"/>
                <a:ea typeface="DejaVu Sans"/>
              </a:rPr>
              <a:t> key</a:t>
            </a:r>
            <a:endParaRPr lang="en-IN" sz="5400" b="0" strike="noStrike" spc="-1" dirty="0">
              <a:latin typeface="Arial"/>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lpos</a:t>
            </a:r>
            <a:endParaRPr lang="en-IN" sz="4000" b="0" strike="noStrike" spc="-1">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Hashes</a:t>
            </a:r>
            <a:endParaRPr lang="en-IN" sz="5400" b="0" strike="noStrike" spc="-1" dirty="0">
              <a:latin typeface="Arial"/>
            </a:endParaRP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hset key, hsetnx key &amp; hget key</a:t>
            </a:r>
            <a:endParaRPr lang="en-IN" sz="5400" b="0" strike="noStrike" spc="-1" dirty="0">
              <a:latin typeface="Arial"/>
            </a:endParaRP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hmset key &amp; hmget key</a:t>
            </a:r>
            <a:endParaRPr lang="en-IN" sz="5400" b="0" strike="noStrike" spc="-1">
              <a:latin typeface="Arial"/>
            </a:endParaRP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hkeys key, hvals key &amp; hgetall key</a:t>
            </a:r>
            <a:endParaRPr lang="en-IN" sz="5400" b="0" strike="noStrike" spc="-1">
              <a:latin typeface="Arial"/>
            </a:endParaRP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hkeys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hvals customer:1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hgetall customer:2</a:t>
            </a:r>
            <a:endParaRPr lang="en-IN" sz="1800" b="0" strike="noStrike" spc="-1">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hincrby key &amp; hincrbyfloat key</a:t>
            </a:r>
            <a:endParaRPr lang="en-IN" sz="5400" b="0" strike="noStrike" spc="-1">
              <a:latin typeface="Arial"/>
            </a:endParaRP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676520" y="2362320"/>
            <a:ext cx="881532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hdel key, hlen key, hexists key &amp; hrandfield key</a:t>
            </a:r>
            <a:endParaRPr lang="en-IN" sz="5400" b="0" strike="noStrike" spc="-1">
              <a:latin typeface="Arial"/>
            </a:endParaRP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hdel, hlen, hexists &amp; hrandfield</a:t>
            </a:r>
            <a:endParaRPr lang="en-IN" sz="4000" b="0" strike="noStrike" spc="-1">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Sets</a:t>
            </a:r>
            <a:endParaRPr lang="en-IN" sz="5400" b="0" strike="noStrike" spc="-1" dirty="0">
              <a:latin typeface="Arial"/>
            </a:endParaRP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select database</a:t>
            </a:r>
            <a:endParaRPr lang="en-IN" sz="5400" b="0" strike="noStrike" spc="-1">
              <a:latin typeface="Arial"/>
            </a:endParaRP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sadd, smembers, sismember &amp; scard</a:t>
            </a:r>
            <a:endParaRPr lang="en-IN" sz="5400" b="0" strike="noStrike" spc="-1" dirty="0">
              <a:latin typeface="Arial"/>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 sinter and sdiff</a:t>
            </a:r>
            <a:endParaRPr lang="en-IN" sz="5400" b="0" strike="noStrike" spc="-1">
              <a:latin typeface="Arial"/>
            </a:endParaRP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sunionstore, sinterstore and sdiffstore</a:t>
            </a:r>
            <a:endParaRPr lang="en-IN" sz="5400" b="0" strike="noStrike" spc="-1">
              <a:latin typeface="Arial"/>
            </a:endParaRP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sunionstore, sinterstore &amp; sdiffstore</a:t>
            </a:r>
            <a:endParaRPr lang="en-IN" sz="4000" b="0" strike="noStrike" spc="-1">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smove, srem &amp; srandmember</a:t>
            </a:r>
            <a:endParaRPr lang="en-IN" sz="5400" b="0" strike="noStrike" spc="-1" dirty="0">
              <a:latin typeface="Arial"/>
            </a:endParaRP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a:solidFill>
                            <a:srgbClr val="424242"/>
                          </a:solidFill>
                          <a:latin typeface="Arial"/>
                          <a:ea typeface="DejaVu Sans"/>
                        </a:rPr>
                        <a:t> randomkey</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Sorted Sets</a:t>
            </a:r>
            <a:endParaRPr lang="en-IN" sz="5400" b="0" strike="noStrike" spc="-1" dirty="0">
              <a:latin typeface="Arial"/>
            </a:endParaRP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zadd</a:t>
            </a:r>
            <a:endParaRPr lang="en-IN" sz="5400" b="0" strike="noStrike" spc="-1">
              <a:latin typeface="Arial"/>
            </a:endParaRP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SELECT </a:t>
            </a:r>
            <a:r>
              <a:rPr lang="en-US" sz="1800" b="0" strike="noStrike" spc="-1">
                <a:solidFill>
                  <a:srgbClr val="000000"/>
                </a:solidFill>
                <a:latin typeface="Arial"/>
                <a:ea typeface="DejaVu Sans"/>
              </a:rPr>
              <a:t>selects the Redis logical database </a:t>
            </a:r>
            <a:r>
              <a:rPr lang="en-US" sz="1800" b="1" strike="noStrike" spc="-1">
                <a:solidFill>
                  <a:srgbClr val="000000"/>
                </a:solidFill>
                <a:latin typeface="Arial"/>
                <a:ea typeface="DejaVu Sans"/>
              </a:rPr>
              <a:t>[from 0-15]</a:t>
            </a:r>
            <a:r>
              <a:rPr lang="en-US" sz="1800" b="0" strike="noStrike" spc="-1">
                <a:solidFill>
                  <a:srgbClr val="000000"/>
                </a:solidFill>
                <a:latin typeface="Arial"/>
                <a:ea typeface="DejaVu Sans"/>
              </a:rPr>
              <a:t> having the specified zero-based numeric index. New connections always use the database </a:t>
            </a:r>
            <a:r>
              <a:rPr lang="en-US" sz="1800" b="1" strike="noStrike" spc="-1">
                <a:solidFill>
                  <a:srgbClr val="000000"/>
                </a:solidFill>
                <a:latin typeface="Arial"/>
                <a:ea typeface="DejaVu Sans"/>
              </a:rPr>
              <a:t>0</a:t>
            </a:r>
            <a:r>
              <a:rPr lang="en-US" sz="1800" b="0" strike="noStrike" spc="-1">
                <a:solidFill>
                  <a:srgbClr val="000000"/>
                </a:solidFill>
                <a:latin typeface="Arial"/>
                <a:ea typeface="DejaVu Sans"/>
              </a:rPr>
              <a:t>.</a:t>
            </a:r>
            <a:endParaRPr lang="en-IN" sz="1800" b="0" strike="noStrike" spc="-1">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16  </a:t>
            </a:r>
            <a:r>
              <a:rPr lang="en-IN" sz="1600" b="0" strike="noStrike" spc="-1">
                <a:solidFill>
                  <a:srgbClr val="BBE33D"/>
                </a:solidFill>
                <a:latin typeface="Consolas"/>
                <a:ea typeface="SimSun"/>
              </a:rPr>
              <a:t>//(error) ERR DB index is out of range</a:t>
            </a:r>
            <a:endParaRPr lang="en-IN" sz="16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[2]</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select 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 </a:t>
            </a:r>
            <a:r>
              <a:rPr lang="en-IN" sz="1800" b="0" strike="noStrike" spc="-1">
                <a:solidFill>
                  <a:srgbClr val="FF5733"/>
                </a:solidFill>
                <a:latin typeface="Consolas"/>
                <a:ea typeface="SimSun"/>
              </a:rPr>
              <a:t>echo</a:t>
            </a:r>
            <a:r>
              <a:rPr lang="en-IN" sz="1800" b="0" strike="noStrike" spc="-1">
                <a:solidFill>
                  <a:srgbClr val="808080"/>
                </a:solidFill>
                <a:latin typeface="Consolas"/>
                <a:ea typeface="SimSun"/>
              </a:rPr>
              <a:t> </a:t>
            </a:r>
            <a:r>
              <a:rPr lang="en-IN" sz="1800" b="0" strike="noStrike" spc="-1">
                <a:solidFill>
                  <a:srgbClr val="FF5733"/>
                </a:solidFill>
                <a:latin typeface="Consolas"/>
                <a:ea typeface="SimSun"/>
              </a:rPr>
              <a:t>"Hello World!"</a:t>
            </a:r>
            <a:endParaRPr lang="en-IN" sz="1800" b="0" strike="noStrike" spc="-1">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select DB</a:t>
            </a:r>
            <a:endParaRPr lang="en-IN" sz="4000" b="0" strike="noStrike" spc="-1">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zrange and zrevrange</a:t>
            </a:r>
            <a:endParaRPr lang="en-IN" sz="5400" b="0" strike="noStrike" spc="-1">
              <a:latin typeface="Arial"/>
            </a:endParaRP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zrangebyscore &amp; zrevrangebyscore</a:t>
            </a:r>
            <a:endParaRPr lang="en-IN" sz="5400" b="0" strike="noStrike" spc="-1" dirty="0">
              <a:latin typeface="Arial"/>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zrank, zrevrank and zscore, zmscore</a:t>
            </a:r>
            <a:endParaRPr lang="en-IN" sz="5400" b="0" strike="noStrike" spc="-1">
              <a:latin typeface="Arial"/>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zrank, zrevrank &amp; zscore, zmscore</a:t>
            </a:r>
            <a:endParaRPr lang="en-IN" sz="4000" b="0" strike="noStrike" spc="-1">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zrevrank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zscore game:1 saleel</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zmscore game:1 saleel sharmin</a:t>
            </a:r>
            <a:endParaRPr lang="en-IN" sz="1800" b="0" strike="noStrike" spc="-1">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zcount, zrem, zrandmember</a:t>
            </a:r>
            <a:endParaRPr lang="en-IN" sz="5400" b="0" strike="noStrike" spc="-1">
              <a:latin typeface="Arial"/>
            </a:endParaRP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zcount, zrem, zrandmember</a:t>
            </a:r>
            <a:endParaRPr lang="en-IN" sz="4000" b="0" strike="noStrike" spc="-1">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strings</a:t>
            </a:r>
            <a:endParaRPr lang="en-IN" sz="5400" b="0" strike="noStrike" spc="-1" dirty="0">
              <a:latin typeface="Arial"/>
            </a:endParaRP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zunion, zinter and zdiff</a:t>
            </a:r>
            <a:endParaRPr lang="en-IN" sz="5400" b="0" strike="noStrike" spc="-1">
              <a:latin typeface="Arial"/>
            </a:endParaRP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flushdb and flushall</a:t>
            </a:r>
            <a:endParaRPr lang="en-IN" sz="5400" b="0" strike="noStrike" spc="-1">
              <a:latin typeface="Arial"/>
            </a:endParaRP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EVAL script</a:t>
            </a:r>
            <a:endParaRPr lang="en-IN" sz="5400" b="0" strike="noStrike" spc="-1" dirty="0">
              <a:latin typeface="Arial"/>
            </a:endParaRP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zrank</a:t>
            </a:r>
            <a:r>
              <a:rPr lang="en-IN" sz="1800" b="0" strike="noStrike" spc="-1" dirty="0">
                <a:solidFill>
                  <a:srgbClr val="FF5733"/>
                </a:solidFill>
                <a:latin typeface="Consolas"/>
                <a:ea typeface="SimSun"/>
              </a:rPr>
              <a:t>',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pub/sub</a:t>
            </a:r>
            <a:endParaRPr lang="en-IN" sz="5400" b="0" strike="noStrike" spc="-1" dirty="0">
              <a:latin typeface="Arial"/>
            </a:endParaRP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set key</a:t>
            </a:r>
            <a:endParaRPr lang="en-IN" sz="5400" b="0" strike="noStrike" spc="-1">
              <a:latin typeface="Arial"/>
            </a:endParaRP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geo</a:t>
            </a:r>
            <a:endParaRPr lang="en-IN" sz="5400" b="0" strike="noStrike" spc="-1" dirty="0">
              <a:latin typeface="Arial"/>
            </a:endParaRP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913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geoadd and geohash</a:t>
            </a:r>
            <a:endParaRPr lang="en-IN" sz="5400" b="0" strike="noStrike" spc="-1">
              <a:latin typeface="Arial"/>
            </a:endParaRP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geoadd &amp; goehash</a:t>
            </a:r>
            <a:endParaRPr lang="en-IN" sz="4000" b="0" strike="noStrike" spc="-1">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geoadd maps 76.680000 12.120000 mysore 74.629997 24.879999 chittorgarh 73.856255 18.516726 pune 73.192635 22.310696 baroda 72.831062 21.170240 surat 72.998199 21.705723 bharuch 72.948936 22.554029 anand</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geohash maps mysore pune baroda</a:t>
            </a:r>
            <a:endParaRPr lang="en-IN" sz="1800" b="0" strike="noStrike" spc="-1">
              <a:latin typeface="Arial"/>
            </a:endParaRPr>
          </a:p>
          <a:p>
            <a:pPr>
              <a:lnSpc>
                <a:spcPct val="150000"/>
              </a:lnSpc>
            </a:pPr>
            <a:endParaRPr lang="en-IN" sz="1800" b="0" strike="noStrike" spc="-1">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dirty="0">
                <a:solidFill>
                  <a:srgbClr val="F7C120"/>
                </a:solidFill>
                <a:latin typeface="Century"/>
                <a:ea typeface="DejaVu Sans"/>
              </a:rPr>
              <a:t>redis </a:t>
            </a:r>
            <a:r>
              <a:rPr lang="en-IN" sz="5400" b="0" i="1" strike="noStrike" spc="-1" dirty="0" err="1">
                <a:solidFill>
                  <a:srgbClr val="F7C120"/>
                </a:solidFill>
                <a:latin typeface="Century"/>
                <a:ea typeface="DejaVu Sans"/>
              </a:rPr>
              <a:t>transcation</a:t>
            </a:r>
            <a:endParaRPr lang="en-IN" sz="5400" b="0" strike="noStrike" spc="-1" dirty="0">
              <a:latin typeface="Arial"/>
            </a:endParaRP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5400" b="0" i="1" strike="noStrike" spc="-1">
                <a:solidFill>
                  <a:srgbClr val="F7C120"/>
                </a:solidFill>
                <a:latin typeface="Century"/>
                <a:ea typeface="DejaVu Sans"/>
              </a:rPr>
              <a:t>monitor</a:t>
            </a:r>
            <a:endParaRPr lang="en-IN" sz="5400" b="0" strike="noStrike" spc="-1">
              <a:latin typeface="Arial"/>
            </a:endParaRP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a:solidFill>
                  <a:srgbClr val="000000"/>
                </a:solidFill>
                <a:latin typeface="Consolas"/>
                <a:ea typeface="Tahoma"/>
              </a:rPr>
              <a:t>C:\&gt;</a:t>
            </a:r>
            <a:r>
              <a:rPr lang="en-IN" sz="1800" b="0" strike="noStrike" spc="-1">
                <a:solidFill>
                  <a:srgbClr val="528693"/>
                </a:solidFill>
                <a:latin typeface="Consolas"/>
                <a:ea typeface="Tahoma"/>
              </a:rPr>
              <a:t> redis-cli monitor</a:t>
            </a:r>
            <a:endParaRPr lang="en-IN" sz="1800" b="0" strike="noStrike" spc="-1">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C2185B"/>
                </a:solidFill>
                <a:latin typeface="Arial"/>
                <a:ea typeface="DejaVu Sans"/>
              </a:rPr>
              <a:t>redis-cli --csv -h 127.0.0.1 -p 6379 -n 3  hgetall cust:2 &gt;&gt; customer</a:t>
            </a:r>
            <a:endParaRPr lang="en-IN" sz="2200" b="0" strike="noStrike" spc="-1">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38342</TotalTime>
  <Words>7724</Words>
  <Application>Microsoft Office PowerPoint</Application>
  <PresentationFormat>Widescreen</PresentationFormat>
  <Paragraphs>918</Paragraphs>
  <Slides>100</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100</vt:i4>
      </vt:variant>
    </vt:vector>
  </HeadingPairs>
  <TitlesOfParts>
    <vt:vector size="119" baseType="lpstr">
      <vt:lpstr>SimSun</vt:lpstr>
      <vt:lpstr>-apple-system</vt:lpstr>
      <vt:lpstr>Arial</vt:lpstr>
      <vt:lpstr>Bookman Old Style</vt:lpstr>
      <vt:lpstr>Calibri</vt:lpstr>
      <vt:lpstr>Century</vt:lpstr>
      <vt:lpstr>Consolas</vt:lpstr>
      <vt:lpstr>Courier New</vt:lpstr>
      <vt:lpstr>Gill Sans MT</vt:lpstr>
      <vt:lpstr>Monospace</vt:lpstr>
      <vt:lpstr>Open Sans</vt:lpstr>
      <vt:lpstr>Segoe Print</vt:lpstr>
      <vt:lpstr>Segoe UI</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8767</cp:revision>
  <dcterms:created xsi:type="dcterms:W3CDTF">2015-10-09T06:09:34Z</dcterms:created>
  <dcterms:modified xsi:type="dcterms:W3CDTF">2024-01-18T06:17:40Z</dcterms:modified>
</cp:coreProperties>
</file>