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5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5" r:id="rId14"/>
    <p:sldId id="1403" r:id="rId15"/>
    <p:sldId id="1408" r:id="rId16"/>
    <p:sldId id="1406" r:id="rId17"/>
    <p:sldId id="1409" r:id="rId18"/>
    <p:sldId id="1402" r:id="rId19"/>
    <p:sldId id="1407" r:id="rId20"/>
    <p:sldId id="1404" r:id="rId21"/>
    <p:sldId id="1393" r:id="rId22"/>
    <p:sldId id="350" r:id="rId23"/>
    <p:sldId id="139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E041"/>
    <a:srgbClr val="39AE0A"/>
    <a:srgbClr val="E3903D"/>
    <a:srgbClr val="7B6989"/>
    <a:srgbClr val="3266FA"/>
    <a:srgbClr val="FDF101"/>
    <a:srgbClr val="781632"/>
    <a:srgbClr val="7E007E"/>
    <a:srgbClr val="9B1D41"/>
    <a:srgbClr val="5E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01-07-2021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(n), (m),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204864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(Saleel)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(Sharmin), (Vrushali) </a:t>
            </a: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(n:label_name), (m:label_name), ...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(n:label1:label2:labelN), (m:label1:label2:labelN),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15543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Saleel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(Sharmin:Person:Client), (Vrushali:Person:Client)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132856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Saleel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</a:rPr>
              <a:t> 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true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Sharmin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 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 [return n, m, ...]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204864"/>
            <a:ext cx="1169388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'saleel@gmail.com'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'sharmin@gmail.com'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'ruhan'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'ruhan@gmail.com'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'vrushali'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mumbai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'vrushali@gmail.com’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  <a:p>
            <a:r>
              <a:rPr lang="en-IN" dirty="0">
                <a:solidFill>
                  <a:srgbClr val="859900"/>
                </a:solidFill>
                <a:effectLst/>
              </a:rPr>
              <a:t>            return </a:t>
            </a:r>
            <a:r>
              <a:rPr lang="en-IN" dirty="0">
                <a:solidFill>
                  <a:srgbClr val="333333"/>
                </a:solidFill>
              </a:rPr>
              <a:t>a1, a2, a3, a4</a:t>
            </a:r>
          </a:p>
          <a:p>
            <a:pPr marL="273050"/>
            <a:endParaRPr lang="en-IN" sz="80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mongodb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'hbase-001'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hbase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'soft-paper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b5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'node-001'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'node'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b6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'c++-001'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'c++'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'soft-paper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890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b7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'java-001'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'java'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890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  <a:p>
            <a:r>
              <a:rPr lang="en-IN" dirty="0">
                <a:solidFill>
                  <a:srgbClr val="859900"/>
                </a:solidFill>
                <a:effectLst/>
              </a:rPr>
              <a:t>            return </a:t>
            </a:r>
            <a:r>
              <a:rPr lang="en-IN" dirty="0">
                <a:solidFill>
                  <a:srgbClr val="333333"/>
                </a:solidFill>
              </a:rPr>
              <a:t>b1, b2, b3, b4, b5, b6, b7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272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RETURN n, 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 return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(n:Person)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n</a:t>
            </a:r>
            <a:endParaRPr lang="en-US" dirty="0">
              <a:solidFill>
                <a:srgbClr val="C00000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(m:Person) 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               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               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m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 =</a:t>
            </a:r>
            <a:r>
              <a:rPr lang="en-US" dirty="0">
                <a:solidFill>
                  <a:srgbClr val="2AA198"/>
                </a:solidFill>
                <a:effectLst/>
              </a:rPr>
              <a:t>1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2AA198"/>
                </a:solidFill>
                <a:effectLst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820CF-BEA7-4D4A-AFED-DF40DBE58E36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RETURN n 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`Price`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6842"/>
            <a:ext cx="1195332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SET n.newField=value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SET n={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r>
              <a:rPr lang="pt-BR" sz="400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REMOVE n.oldField</a:t>
            </a:r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z="400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REMOVE n.oldField SET n.newField=value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}), (m{}) SET n = m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58495"/>
            <a:ext cx="11693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</a:rPr>
              <a:t>42000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2AA19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salary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</a:rPr>
              <a:t>42000	</a:t>
            </a:r>
            <a:endParaRPr lang="en-US" dirty="0">
              <a:solidFill>
                <a:srgbClr val="2CE04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2CE04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                set</a:t>
            </a:r>
            <a:r>
              <a:rPr lang="en-US" dirty="0">
                <a:solidFill>
                  <a:srgbClr val="333333"/>
                </a:solidFill>
                <a:effectLst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</a:rPr>
              <a:t>						//</a:t>
            </a:r>
            <a:r>
              <a:rPr lang="en-IN" dirty="0">
                <a:solidFill>
                  <a:srgbClr val="2CE041"/>
                </a:solidFill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DELETE n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MATCH(m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DELETE n, m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DETACH DELETE n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m 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`Price`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sum(expression)</a:t>
            </a:r>
          </a:p>
          <a:p>
            <a:endParaRPr lang="en-IN" sz="400" dirty="0"/>
          </a:p>
          <a:p>
            <a:r>
              <a:rPr lang="en-IN" dirty="0"/>
              <a:t>avg(expression)</a:t>
            </a:r>
          </a:p>
          <a:p>
            <a:endParaRPr lang="en-IN" sz="400" dirty="0"/>
          </a:p>
          <a:p>
            <a:r>
              <a:rPr lang="en-IN" dirty="0"/>
              <a:t>count(*), count(expression)</a:t>
            </a:r>
          </a:p>
          <a:p>
            <a:endParaRPr lang="en-IN" sz="400" dirty="0"/>
          </a:p>
          <a:p>
            <a:r>
              <a:rPr lang="en-IN" dirty="0"/>
              <a:t>max(expression)</a:t>
            </a:r>
          </a:p>
          <a:p>
            <a:endParaRPr lang="en-IN" sz="400" dirty="0"/>
          </a:p>
          <a:p>
            <a:r>
              <a:rPr lang="en-IN" dirty="0"/>
              <a:t>min(expression)</a:t>
            </a:r>
          </a:p>
          <a:p>
            <a:endParaRPr lang="en-IN" sz="400" dirty="0"/>
          </a:p>
          <a:p>
            <a:r>
              <a:rPr lang="en-IN" dirty="0"/>
              <a:t>collect(expression)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 </a:t>
            </a:r>
            <a:r>
              <a:rPr lang="en-US" dirty="0">
                <a:solidFill>
                  <a:srgbClr val="859900"/>
                </a:solidFill>
                <a:effectLst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Total_Nodes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endParaRPr lang="en-US" sz="4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endParaRPr lang="en-IN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SHOW { DATABASE name | DATABASES | DEFAULT DATABASE | HOME DATABASE }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:USE DATABASE name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 name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38955</TotalTime>
  <Words>1920</Words>
  <Application>Microsoft Office PowerPoint</Application>
  <PresentationFormat>Widescreen</PresentationFormat>
  <Paragraphs>256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42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Gill Sans MT (Body)</vt:lpstr>
      <vt:lpstr>Helvetica Neue</vt:lpstr>
      <vt:lpstr>Monaco</vt:lpstr>
      <vt:lpstr>Nunito Sans</vt:lpstr>
      <vt:lpstr>Open Sans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8856</cp:revision>
  <dcterms:created xsi:type="dcterms:W3CDTF">2015-10-09T06:09:34Z</dcterms:created>
  <dcterms:modified xsi:type="dcterms:W3CDTF">2021-07-01T13:35:58Z</dcterms:modified>
</cp:coreProperties>
</file>