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0"/>
  </p:notesMasterIdLst>
  <p:sldIdLst>
    <p:sldId id="414" r:id="rId2"/>
    <p:sldId id="545" r:id="rId3"/>
    <p:sldId id="522" r:id="rId4"/>
    <p:sldId id="565" r:id="rId5"/>
    <p:sldId id="524" r:id="rId6"/>
    <p:sldId id="579" r:id="rId7"/>
    <p:sldId id="546" r:id="rId8"/>
    <p:sldId id="553" r:id="rId9"/>
    <p:sldId id="554" r:id="rId10"/>
    <p:sldId id="573" r:id="rId11"/>
    <p:sldId id="574" r:id="rId12"/>
    <p:sldId id="575" r:id="rId13"/>
    <p:sldId id="576" r:id="rId14"/>
    <p:sldId id="577" r:id="rId15"/>
    <p:sldId id="578" r:id="rId16"/>
    <p:sldId id="557" r:id="rId17"/>
    <p:sldId id="558" r:id="rId18"/>
    <p:sldId id="555" r:id="rId19"/>
    <p:sldId id="556" r:id="rId20"/>
    <p:sldId id="547" r:id="rId21"/>
    <p:sldId id="550" r:id="rId22"/>
    <p:sldId id="549" r:id="rId23"/>
    <p:sldId id="552" r:id="rId24"/>
    <p:sldId id="581" r:id="rId25"/>
    <p:sldId id="580" r:id="rId26"/>
    <p:sldId id="560" r:id="rId27"/>
    <p:sldId id="561" r:id="rId28"/>
    <p:sldId id="562" r:id="rId29"/>
    <p:sldId id="563" r:id="rId30"/>
    <p:sldId id="564" r:id="rId31"/>
    <p:sldId id="566" r:id="rId32"/>
    <p:sldId id="567" r:id="rId33"/>
    <p:sldId id="568" r:id="rId34"/>
    <p:sldId id="570" r:id="rId35"/>
    <p:sldId id="569" r:id="rId36"/>
    <p:sldId id="571" r:id="rId37"/>
    <p:sldId id="572" r:id="rId38"/>
    <p:sldId id="58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97A"/>
    <a:srgbClr val="FEFEFE"/>
    <a:srgbClr val="00FFFF"/>
    <a:srgbClr val="FDFDFD"/>
    <a:srgbClr val="FBFBFB"/>
    <a:srgbClr val="F8F8F8"/>
    <a:srgbClr val="F3F3FF"/>
    <a:srgbClr val="EBEBFF"/>
    <a:srgbClr val="F0FAFE"/>
    <a:srgbClr val="F3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0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200" b="1" i="1" dirty="0" smtClean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– Node.js</a:t>
            </a:r>
            <a:endParaRPr lang="en-US" sz="42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83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Method 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Method two</a:t>
            </a:r>
            <a:endParaRPr lang="en-US" sz="20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600200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'Saleel'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'Bagde'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             id: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'redis'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             pages: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1000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rate: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435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qty: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(rate, qty)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rate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qty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fn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app.js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qty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rate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698" y="1398925"/>
            <a:ext cx="87197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'Saleel'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'Bagde'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'Type1'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'Type2'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'Type3'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'Type4'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[{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'Pig'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'hive'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'redis'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hBase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 ];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9500" y="3933825"/>
            <a:ext cx="4610100" cy="866775"/>
            <a:chOff x="3581400" y="3910012"/>
            <a:chExt cx="4610100" cy="866775"/>
          </a:xfrm>
        </p:grpSpPr>
        <p:cxnSp>
          <p:nvCxnSpPr>
            <p:cNvPr id="23" name="Straight Arrow Connector 22"/>
            <p:cNvCxnSpPr>
              <a:endCxn id="28" idx="1"/>
            </p:cNvCxnSpPr>
            <p:nvPr/>
          </p:nvCxnSpPr>
          <p:spPr>
            <a:xfrm>
              <a:off x="3581400" y="4343400"/>
              <a:ext cx="1143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3910012"/>
              <a:ext cx="3467100" cy="86677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573067" y="5348178"/>
            <a:ext cx="4418533" cy="762000"/>
            <a:chOff x="4573067" y="5438239"/>
            <a:chExt cx="4418533" cy="7620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4925" y="5438239"/>
              <a:ext cx="3876675" cy="76200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4573067" y="5819239"/>
              <a:ext cx="60853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195698" y="4767942"/>
            <a:ext cx="43598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6462" y="4876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901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03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716881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myModules.js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 world'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or module.exports.Message = 'Hello world';</a:t>
            </a:r>
            <a:r>
              <a:rPr lang="en-US" sz="2000" i="1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(msg) { 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 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or module.exports.fn = function (msg) { … }; 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app.js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'./myModules.js'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 World'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838200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/* myModules.js */</a:t>
            </a:r>
            <a:endParaRPr lang="en-US" sz="1800" i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'Hello'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or module.exports.hello = 'Hello world';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(msg) { 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}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// or module.exports.fn = function (msg) { … };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customerCode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customerName :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"Sharmin Bagde"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customerLocation 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'Pune'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customerAge :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'17 years'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customerMobile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"9850884..."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   customerDetails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18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8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customerCode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customerName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}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// or module.exports.Customers = { … };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C00000"/>
                </a:solidFill>
                <a:latin typeface="Consolas" panose="020B0609020204030204" pitchFamily="49" charset="0"/>
              </a:rPr>
              <a:t>/* app.js */</a:t>
            </a:r>
          </a:p>
          <a:p>
            <a:r>
              <a:rPr lang="en-US" sz="18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"./myModules"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"Saleel Bagde"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customerCode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customerDetails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());   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module.require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5152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31" y="1828800"/>
            <a:ext cx="884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"./module1"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639193"/>
            <a:ext cx="8839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(x, y)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(firstName, middleName, lastName)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customerCode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customerName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"Sharmin Bagde"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customerAddress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"Paud Road, PUNE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customerMobile: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"9850......."</a:t>
            </a:r>
            <a:endParaRPr lang="en-US" sz="20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43" y="16764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'./myModules'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"Addition of 2 number is: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"Full Name: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"Saleel"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"Sudheer"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"Bagde"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customerCode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customerAddress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customerMobile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744" y="1467009"/>
            <a:ext cx="8776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world!2"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236184"/>
            <a:ext cx="8776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'./myModules'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global</a:t>
            </a:r>
            <a:r>
              <a:rPr lang="en-IN" sz="4000" dirty="0" smtClean="0"/>
              <a:t> </a:t>
            </a:r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1524000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(__filename);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console.log(__dirname);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biltin modules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686800" cy="4308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sz="2200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TODO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795" y="1682959"/>
            <a:ext cx="8876805" cy="861774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var http = require("http")</a:t>
            </a:r>
          </a:p>
          <a:p>
            <a:pPr>
              <a:lnSpc>
                <a:spcPct val="150000"/>
              </a:lnSpc>
            </a:pPr>
            <a:r>
              <a:rPr lang="en-IN" dirty="0"/>
              <a:t>var fs = require("fs")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92925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http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fs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mongodb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686800" cy="14157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--save  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sz="2200" dirty="0" smtClean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-g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mongodb --save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  <a:endParaRPr lang="en-IN" sz="2200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676400"/>
            <a:ext cx="88392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localhost:27017“;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8924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createCollection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22" y="844689"/>
            <a:ext cx="9009978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createCollection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not created."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"connected to 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databaseName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created"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 server closed"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})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insert document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83920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useNewUrlParser: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[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"saleel"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vrushali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"sharmin"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],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   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82" y="3505200"/>
            <a:ext cx="885851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Node.js is a cross-platform runtime environment and library for running JavaScript applications outside the browser. It is used for creating server-side and networking web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741" y="609600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a very powerful JavaScript-based framework/platform built on Google Chrome's JavaScript V8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Engine.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open source, completely free, and used by thousands of developers around the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world.</a:t>
            </a:r>
            <a:endParaRPr lang="en-IN" sz="2200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find 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find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72148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collection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"emp"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find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({}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_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ename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}).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toArray </a:t>
            </a: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         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close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9982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MySQL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83920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--save   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ySQL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77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15338"/>
            <a:ext cx="8839200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	</a:t>
            </a:r>
            <a:r>
              <a:rPr lang="en-IN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Connection </a:t>
            </a:r>
            <a:r>
              <a:rPr lang="en-IN" sz="1700" dirty="0">
                <a:solidFill>
                  <a:srgbClr val="92D05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   port: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3306"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 table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89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create table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a1 (c1 int, c2 varchar(10), c3 datetime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"Table created!"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nsert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99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insert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"insert into dept values(1,1,1,1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Inserted…"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u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pdate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8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update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54063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"update dept set dname = 'saleel' where deptno=1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Updated…"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95485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 where job='manager'"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7237"/>
            <a:ext cx="31242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16784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goto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command prompt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run node.exe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.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3505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nodemon</a:t>
            </a:r>
            <a:r>
              <a:rPr lang="en-US" sz="1800" dirty="0">
                <a:latin typeface="+mn-lt"/>
              </a:rPr>
              <a:t> is a tool that helps develop node.js based applications by automatically restarting the node application when file changes in the directory are detected.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408676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npm install -g nodemon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213" y="5065931"/>
            <a:ext cx="34291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nodemon [your node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endParaRPr lang="en-US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. nodemon main.js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4408676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@types/node</a:t>
            </a:r>
          </a:p>
        </p:txBody>
      </p:sp>
    </p:spTree>
    <p:extLst>
      <p:ext uri="{BB962C8B-B14F-4D97-AF65-F5344CB8AC3E}">
        <p14:creationId xmlns:p14="http://schemas.microsoft.com/office/powerpoint/2010/main" val="40511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839200" cy="1427891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 Node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3778984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new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index.js file in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C:\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wamp64\www\node directory.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:\wamp64\www\node&gt;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node . </a:t>
            </a:r>
            <a:r>
              <a:rPr lang="en-IN" sz="2000" dirty="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executes index.js or app.js whichever is present. If both are present, then index.js will be executed </a:t>
            </a:r>
            <a:r>
              <a:rPr lang="en-IN" sz="200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by default.</a:t>
            </a:r>
            <a:endParaRPr lang="en-IN" sz="18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1" y="3505200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FF0000"/>
                </a:solidFill>
              </a:rPr>
              <a:t>Note: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package.json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C:\wamp64\www\node&gt;type package.json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"name": "infoway",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"version": "1.0.0",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"description": "",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"main": "app.js",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"dependencies":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"express": "^4.16.3",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    "mongodb</a:t>
            </a:r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": "^3.1.0",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},</a:t>
            </a:r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"devDependencies": {},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"scripts":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"test": "echo \"Error: no test specified\" &amp;&amp; exit 1</a:t>
            </a:r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",</a:t>
            </a:r>
          </a:p>
          <a:p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"start": "node app.js"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"author": "Saleel Bagde",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"license": "MIT"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4600" y="5257800"/>
            <a:ext cx="5203200" cy="762000"/>
            <a:chOff x="3864600" y="5257800"/>
            <a:chExt cx="5203200" cy="76200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5311914"/>
              <a:ext cx="4267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C:\wamp64\www\node</a:t>
              </a:r>
              <a:r>
                <a:rPr lang="en-IN" sz="2000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&gt; npm start</a:t>
              </a:r>
            </a:p>
            <a:p>
              <a:r>
                <a:rPr lang="en-IN" sz="200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// will execute app.js</a:t>
              </a:r>
              <a:endParaRPr lang="en-IN" sz="2000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3864600" y="5257800"/>
              <a:ext cx="936000" cy="324000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In Node.js, files and modules are in one-to-one correspondence (each file is treated as a separate module).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883920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</a:t>
            </a:r>
            <a:r>
              <a:rPr lang="en-IN" sz="3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keyword to make properties and methods available outside the module file.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983" y="3178076"/>
            <a:ext cx="8874617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IN" sz="2000" dirty="0"/>
              <a:t>1: Create modules.js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2: Export </a:t>
            </a:r>
            <a:r>
              <a:rPr lang="en-IN" sz="2000" dirty="0" smtClean="0"/>
              <a:t>everything from </a:t>
            </a:r>
            <a:r>
              <a:rPr lang="en-IN" sz="2000" dirty="0"/>
              <a:t>modules.js </a:t>
            </a:r>
            <a:r>
              <a:rPr lang="en-IN" sz="2000" dirty="0" smtClean="0"/>
              <a:t>file – [</a:t>
            </a:r>
            <a:r>
              <a:rPr lang="en-IN" sz="2000" dirty="0"/>
              <a:t>using exports]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3: $ node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24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/>
              <a:t>module.exports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41119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6002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        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// {}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Hello World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app.js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11206</TotalTime>
  <Words>1375</Words>
  <Application>Microsoft Office PowerPoint</Application>
  <PresentationFormat>On-screen Show (4:3)</PresentationFormat>
  <Paragraphs>393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Helvetica Neue</vt:lpstr>
      <vt:lpstr>Open Sans</vt:lpstr>
      <vt:lpstr>Segoe Print</vt:lpstr>
      <vt:lpstr>Segoe UI Light</vt:lpstr>
      <vt:lpstr>Tahoma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1848</cp:revision>
  <cp:lastPrinted>1601-01-01T00:00:00Z</cp:lastPrinted>
  <dcterms:created xsi:type="dcterms:W3CDTF">2001-07-06T15:43:27Z</dcterms:created>
  <dcterms:modified xsi:type="dcterms:W3CDTF">2019-01-01T03:38:23Z</dcterms:modified>
  <cp:category>HTML Programming</cp:category>
</cp:coreProperties>
</file>